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69" r:id="rId2"/>
    <p:sldId id="270" r:id="rId3"/>
    <p:sldId id="271" r:id="rId4"/>
    <p:sldId id="272" r:id="rId5"/>
    <p:sldId id="273" r:id="rId6"/>
    <p:sldId id="274" r:id="rId7"/>
    <p:sldId id="261" r:id="rId8"/>
    <p:sldId id="258" r:id="rId9"/>
    <p:sldId id="260" r:id="rId10"/>
    <p:sldId id="277" r:id="rId11"/>
    <p:sldId id="278" r:id="rId12"/>
    <p:sldId id="283" r:id="rId13"/>
    <p:sldId id="259" r:id="rId14"/>
    <p:sldId id="279" r:id="rId15"/>
    <p:sldId id="263" r:id="rId16"/>
    <p:sldId id="280" r:id="rId17"/>
    <p:sldId id="262" r:id="rId18"/>
    <p:sldId id="286" r:id="rId19"/>
    <p:sldId id="267" r:id="rId20"/>
    <p:sldId id="281" r:id="rId21"/>
    <p:sldId id="264" r:id="rId22"/>
    <p:sldId id="282" r:id="rId23"/>
    <p:sldId id="268" r:id="rId24"/>
    <p:sldId id="275" r:id="rId25"/>
    <p:sldId id="276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298C"/>
    <a:srgbClr val="792173"/>
    <a:srgbClr val="1B1D7F"/>
    <a:srgbClr val="99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4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F60930-6419-4101-AD4D-EFD33134F7B3}" type="datetimeFigureOut">
              <a:rPr lang="ru-RU" smtClean="0"/>
              <a:pPr/>
              <a:t>21.10.2011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D25A15-2DFC-441A-98BD-A93D821D0D1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25A15-2DFC-441A-98BD-A93D821D0D1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25A15-2DFC-441A-98BD-A93D821D0D13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25A15-2DFC-441A-98BD-A93D821D0D13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25A15-2DFC-441A-98BD-A93D821D0D13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25A15-2DFC-441A-98BD-A93D821D0D13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25A15-2DFC-441A-98BD-A93D821D0D13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25A15-2DFC-441A-98BD-A93D821D0D13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25A15-2DFC-441A-98BD-A93D821D0D13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25A15-2DFC-441A-98BD-A93D821D0D13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25A15-2DFC-441A-98BD-A93D821D0D13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25A15-2DFC-441A-98BD-A93D821D0D13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25A15-2DFC-441A-98BD-A93D821D0D13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25A15-2DFC-441A-98BD-A93D821D0D13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25A15-2DFC-441A-98BD-A93D821D0D13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25A15-2DFC-441A-98BD-A93D821D0D13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25A15-2DFC-441A-98BD-A93D821D0D13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25A15-2DFC-441A-98BD-A93D821D0D13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25A15-2DFC-441A-98BD-A93D821D0D13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25A15-2DFC-441A-98BD-A93D821D0D13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25A15-2DFC-441A-98BD-A93D821D0D13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25A15-2DFC-441A-98BD-A93D821D0D13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25A15-2DFC-441A-98BD-A93D821D0D13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25A15-2DFC-441A-98BD-A93D821D0D13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25A15-2DFC-441A-98BD-A93D821D0D13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25A15-2DFC-441A-98BD-A93D821D0D13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F2D6D-4F63-4E9D-8CB2-DF75F28BE4CF}" type="datetimeFigureOut">
              <a:rPr lang="ru-RU" smtClean="0"/>
              <a:pPr/>
              <a:t>21.10.2011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BEB68-8E2A-45F8-BABB-5C0F55BD2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F2D6D-4F63-4E9D-8CB2-DF75F28BE4CF}" type="datetimeFigureOut">
              <a:rPr lang="ru-RU" smtClean="0"/>
              <a:pPr/>
              <a:t>21.10.2011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BEB68-8E2A-45F8-BABB-5C0F55BD2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F2D6D-4F63-4E9D-8CB2-DF75F28BE4CF}" type="datetimeFigureOut">
              <a:rPr lang="ru-RU" smtClean="0"/>
              <a:pPr/>
              <a:t>21.10.2011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BEB68-8E2A-45F8-BABB-5C0F55BD2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F2D6D-4F63-4E9D-8CB2-DF75F28BE4CF}" type="datetimeFigureOut">
              <a:rPr lang="ru-RU" smtClean="0"/>
              <a:pPr/>
              <a:t>21.10.2011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BEB68-8E2A-45F8-BABB-5C0F55BD2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F2D6D-4F63-4E9D-8CB2-DF75F28BE4CF}" type="datetimeFigureOut">
              <a:rPr lang="ru-RU" smtClean="0"/>
              <a:pPr/>
              <a:t>21.10.2011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BEB68-8E2A-45F8-BABB-5C0F55BD2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F2D6D-4F63-4E9D-8CB2-DF75F28BE4CF}" type="datetimeFigureOut">
              <a:rPr lang="ru-RU" smtClean="0"/>
              <a:pPr/>
              <a:t>21.10.2011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BEB68-8E2A-45F8-BABB-5C0F55BD2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F2D6D-4F63-4E9D-8CB2-DF75F28BE4CF}" type="datetimeFigureOut">
              <a:rPr lang="ru-RU" smtClean="0"/>
              <a:pPr/>
              <a:t>21.10.2011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BEB68-8E2A-45F8-BABB-5C0F55BD2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F2D6D-4F63-4E9D-8CB2-DF75F28BE4CF}" type="datetimeFigureOut">
              <a:rPr lang="ru-RU" smtClean="0"/>
              <a:pPr/>
              <a:t>21.10.2011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BEB68-8E2A-45F8-BABB-5C0F55BD2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F2D6D-4F63-4E9D-8CB2-DF75F28BE4CF}" type="datetimeFigureOut">
              <a:rPr lang="ru-RU" smtClean="0"/>
              <a:pPr/>
              <a:t>21.10.2011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BEB68-8E2A-45F8-BABB-5C0F55BD2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F2D6D-4F63-4E9D-8CB2-DF75F28BE4CF}" type="datetimeFigureOut">
              <a:rPr lang="ru-RU" smtClean="0"/>
              <a:pPr/>
              <a:t>21.10.2011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BEB68-8E2A-45F8-BABB-5C0F55BD2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F2D6D-4F63-4E9D-8CB2-DF75F28BE4CF}" type="datetimeFigureOut">
              <a:rPr lang="ru-RU" smtClean="0"/>
              <a:pPr/>
              <a:t>21.10.2011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BEB68-8E2A-45F8-BABB-5C0F55BD2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CF2D6D-4F63-4E9D-8CB2-DF75F28BE4CF}" type="datetimeFigureOut">
              <a:rPr lang="ru-RU" smtClean="0"/>
              <a:pPr/>
              <a:t>21.10.2011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FBEB68-8E2A-45F8-BABB-5C0F55BD2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bc-people.com/data/leonardov/zolot_sech-txt.htm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nashekodom.ru/index.php?option=com_content&amp;view=article&amp;id=85&amp;Itemid=85" TargetMode="External"/><Relationship Id="rId4" Type="http://schemas.openxmlformats.org/officeDocument/2006/relationships/hyperlink" Target="http://netnotes.narod.ru/math/gold4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обложка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500166" y="285728"/>
            <a:ext cx="6058063" cy="6419139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86874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1">
                    <a:lumMod val="95000"/>
                  </a:schemeClr>
                </a:solidFill>
              </a:rPr>
              <a:t>А.А.Иванов «Явление Христа народу»</a:t>
            </a:r>
            <a:endParaRPr lang="ru-RU" b="1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Содержимое 4" descr="pr 8-10_Ivanov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928662" y="1500174"/>
            <a:ext cx="7395807" cy="514200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1">
                    <a:lumMod val="95000"/>
                  </a:schemeClr>
                </a:solidFill>
              </a:rPr>
              <a:t>В.И. Суриков "Боярыня Морозова"</a:t>
            </a:r>
            <a:endParaRPr lang="ru-RU" b="1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857224" y="1071546"/>
            <a:ext cx="7358114" cy="5643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/>
          <a:lstStyle/>
          <a:p>
            <a:r>
              <a:rPr lang="ru-RU" b="1" i="1" dirty="0" smtClean="0">
                <a:solidFill>
                  <a:schemeClr val="bg1">
                    <a:lumMod val="95000"/>
                  </a:schemeClr>
                </a:solidFill>
              </a:rPr>
              <a:t>Леонардо да Винчи</a:t>
            </a:r>
            <a:endParaRPr lang="ru-RU" b="1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6" name="Содержимое 5" descr="Безымянный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00298" y="928670"/>
            <a:ext cx="3864255" cy="5803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1">
                    <a:lumMod val="95000"/>
                  </a:schemeClr>
                </a:solidFill>
              </a:rPr>
              <a:t>Леонардо да Винчи «Джоконда»</a:t>
            </a:r>
            <a:endParaRPr lang="ru-RU" b="1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6" name="Содержимое 5" descr="joconde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57488" y="1214422"/>
            <a:ext cx="3433561" cy="529749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2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28794" y="214290"/>
            <a:ext cx="5500726" cy="647294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bg1">
                    <a:lumMod val="95000"/>
                  </a:schemeClr>
                </a:solidFill>
              </a:rPr>
              <a:t>И. И. Шишкин «Сосновая роща»</a:t>
            </a:r>
            <a:endParaRPr lang="ru-RU" b="1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Содержимое 4" descr="f71bdf69b66b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57158" y="1214422"/>
            <a:ext cx="8501122" cy="55367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5" descr="1038-569.gif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14282" y="642918"/>
            <a:ext cx="8735478" cy="564360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1">
                    <a:lumMod val="95000"/>
                  </a:schemeClr>
                </a:solidFill>
              </a:rPr>
              <a:t>Золотая спираль в картине Рафаэля "Избиение младенцев" </a:t>
            </a:r>
            <a:endParaRPr lang="ru-RU" b="1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7" name="Содержимое 6" descr="2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714348" y="1428736"/>
            <a:ext cx="7858180" cy="521057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err="1" smtClean="0">
                <a:solidFill>
                  <a:schemeClr val="bg1">
                    <a:lumMod val="95000"/>
                  </a:schemeClr>
                </a:solidFill>
              </a:rPr>
              <a:t>Маркантинио</a:t>
            </a:r>
            <a:r>
              <a:rPr lang="ru-RU" b="1" i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b="1" i="1" dirty="0" err="1" smtClean="0">
                <a:solidFill>
                  <a:schemeClr val="bg1">
                    <a:lumMod val="95000"/>
                  </a:schemeClr>
                </a:solidFill>
              </a:rPr>
              <a:t>Раймонди</a:t>
            </a:r>
            <a:r>
              <a:rPr lang="ru-RU" b="1" i="1" dirty="0" smtClean="0">
                <a:solidFill>
                  <a:schemeClr val="bg1">
                    <a:lumMod val="95000"/>
                  </a:schemeClr>
                </a:solidFill>
              </a:rPr>
              <a:t> «Избиение младенцев»</a:t>
            </a:r>
            <a:endParaRPr lang="ru-RU" b="1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7" name="Содержимое 6" descr="201665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00034" y="1571612"/>
            <a:ext cx="8001056" cy="4988159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1">
                    <a:lumMod val="95000"/>
                  </a:schemeClr>
                </a:solidFill>
              </a:rPr>
              <a:t>И.Е. Репин "А.С. Пушкин на акте в Лицее 8 января 1815 года"</a:t>
            </a:r>
            <a:endParaRPr lang="ru-RU" b="1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6" name="Содержимое 5" descr="ccc.jpe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571472" y="1500174"/>
            <a:ext cx="8043890" cy="521596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14348" y="642918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chemeClr val="bg1">
                    <a:lumMod val="95000"/>
                  </a:schemeClr>
                </a:solidFill>
              </a:rPr>
              <a:t>Участник исследования</a:t>
            </a:r>
            <a:endParaRPr lang="ru-RU" sz="5400" b="1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285852" y="3071810"/>
            <a:ext cx="6400800" cy="1752600"/>
          </a:xfrm>
        </p:spPr>
        <p:txBody>
          <a:bodyPr>
            <a:normAutofit/>
          </a:bodyPr>
          <a:lstStyle/>
          <a:p>
            <a:r>
              <a:rPr lang="ru-RU" sz="4800" i="1" dirty="0" smtClean="0">
                <a:solidFill>
                  <a:srgbClr val="FFFF00"/>
                </a:solidFill>
              </a:rPr>
              <a:t>Жидков Юрий 11В</a:t>
            </a:r>
            <a:endParaRPr lang="ru-RU" sz="4800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0805002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285720" y="142852"/>
            <a:ext cx="8613684" cy="657227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1">
                    <a:lumMod val="95000"/>
                  </a:schemeClr>
                </a:solidFill>
              </a:rPr>
              <a:t>Николай Ге "Александр Сергеевич Пушкин в селе Михайловском"</a:t>
            </a:r>
            <a:endParaRPr lang="ru-RU" b="1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Содержимое 4" descr="ge-000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142976" y="1500174"/>
            <a:ext cx="6786610" cy="5089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5" descr="0805003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857224" y="214290"/>
            <a:ext cx="7685128" cy="64134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bg1">
                    <a:lumMod val="95000"/>
                  </a:schemeClr>
                </a:solidFill>
              </a:rPr>
              <a:t>Константин Васильев «У окна»</a:t>
            </a:r>
            <a:endParaRPr lang="ru-RU" b="1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7" name="Содержимое 6" descr="127244876073981_original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357158" y="1571612"/>
            <a:ext cx="8383301" cy="50006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14348" y="214290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chemeClr val="bg1">
                    <a:lumMod val="95000"/>
                  </a:schemeClr>
                </a:solidFill>
              </a:rPr>
              <a:t>Вывод</a:t>
            </a:r>
            <a:endParaRPr lang="ru-RU" sz="5400" b="1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85720" y="2143116"/>
            <a:ext cx="8572560" cy="3500462"/>
          </a:xfrm>
        </p:spPr>
        <p:txBody>
          <a:bodyPr>
            <a:noAutofit/>
          </a:bodyPr>
          <a:lstStyle/>
          <a:p>
            <a:r>
              <a:rPr lang="ru-RU" sz="4000" i="1" dirty="0" smtClean="0">
                <a:solidFill>
                  <a:srgbClr val="FFFF00"/>
                </a:solidFill>
              </a:rPr>
              <a:t>Принцип золотого сечения – высшее проявление структурного и</a:t>
            </a:r>
          </a:p>
          <a:p>
            <a:r>
              <a:rPr lang="ru-RU" sz="4000" i="1" dirty="0" smtClean="0">
                <a:solidFill>
                  <a:srgbClr val="FFFF00"/>
                </a:solidFill>
              </a:rPr>
              <a:t>функционального совершенства целого и его частей в живописи.</a:t>
            </a:r>
          </a:p>
          <a:p>
            <a:endParaRPr lang="ru-RU" sz="3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42910" y="642918"/>
            <a:ext cx="7772400" cy="1470025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bg1">
                    <a:lumMod val="95000"/>
                  </a:schemeClr>
                </a:solidFill>
              </a:rPr>
              <a:t>Информационные ресурсы</a:t>
            </a:r>
            <a:endParaRPr lang="ru-RU" sz="4800" b="1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28596" y="2285992"/>
            <a:ext cx="8286808" cy="3352808"/>
          </a:xfrm>
        </p:spPr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en-US" sz="2800" i="1" dirty="0" smtClean="0">
                <a:hlinkClick r:id="rId3"/>
              </a:rPr>
              <a:t>http://www.abcpeople.com/data/leonardov/zolot_sech-txt.htm</a:t>
            </a:r>
            <a:endParaRPr lang="ru-RU" sz="2800" i="1" dirty="0" smtClean="0"/>
          </a:p>
          <a:p>
            <a:pPr algn="l">
              <a:buFont typeface="Arial" pitchFamily="34" charset="0"/>
              <a:buChar char="•"/>
            </a:pPr>
            <a:r>
              <a:rPr lang="en-US" sz="2800" i="1" dirty="0" smtClean="0">
                <a:hlinkClick r:id="rId4"/>
              </a:rPr>
              <a:t>http://netnotes.narod.ru/math/gold4.html</a:t>
            </a:r>
            <a:endParaRPr lang="ru-RU" sz="2800" i="1" dirty="0" smtClean="0"/>
          </a:p>
          <a:p>
            <a:pPr algn="l">
              <a:buFont typeface="Arial" pitchFamily="34" charset="0"/>
              <a:buChar char="•"/>
            </a:pPr>
            <a:r>
              <a:rPr lang="en-US" sz="2800" i="1" dirty="0" smtClean="0">
                <a:hlinkClick r:id="rId5"/>
              </a:rPr>
              <a:t>http://www.nashekodom.ru/index.php?option=com_content&amp;view=article&amp;id=85&amp;Itemid=85</a:t>
            </a:r>
            <a:endParaRPr lang="ru-RU" sz="2800" i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42910" y="428604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chemeClr val="bg1">
                    <a:lumMod val="95000"/>
                  </a:schemeClr>
                </a:solidFill>
              </a:rPr>
              <a:t>Проблема</a:t>
            </a:r>
            <a:endParaRPr lang="ru-RU" sz="5400" b="1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714348" y="2714620"/>
            <a:ext cx="7715304" cy="2286016"/>
          </a:xfrm>
        </p:spPr>
        <p:txBody>
          <a:bodyPr>
            <a:noAutofit/>
          </a:bodyPr>
          <a:lstStyle/>
          <a:p>
            <a:r>
              <a:rPr lang="ru-RU" sz="4400" i="1" dirty="0" smtClean="0">
                <a:solidFill>
                  <a:srgbClr val="FFFF00"/>
                </a:solidFill>
              </a:rPr>
              <a:t>Что такое золотое сечение и как оно применяется в живописи?</a:t>
            </a:r>
            <a:endParaRPr lang="ru-RU" sz="4400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14348" y="857232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chemeClr val="bg1">
                    <a:lumMod val="95000"/>
                  </a:schemeClr>
                </a:solidFill>
              </a:rPr>
              <a:t>Цель</a:t>
            </a:r>
            <a:endParaRPr lang="ru-RU" sz="5400" b="1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785786" y="2571744"/>
            <a:ext cx="7572428" cy="3143272"/>
          </a:xfrm>
        </p:spPr>
        <p:txBody>
          <a:bodyPr>
            <a:noAutofit/>
          </a:bodyPr>
          <a:lstStyle/>
          <a:p>
            <a:r>
              <a:rPr lang="ru-RU" sz="4400" i="1" dirty="0" smtClean="0">
                <a:solidFill>
                  <a:srgbClr val="FFFF00"/>
                </a:solidFill>
              </a:rPr>
              <a:t>Выяснить, какую роль играет золотое сечение в живописи.</a:t>
            </a:r>
            <a:endParaRPr lang="ru-RU" sz="4400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00034" y="500042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chemeClr val="bg1">
                    <a:lumMod val="95000"/>
                  </a:schemeClr>
                </a:solidFill>
              </a:rPr>
              <a:t>Задачи</a:t>
            </a:r>
            <a:endParaRPr lang="ru-RU" sz="5400" b="1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57158" y="2143116"/>
            <a:ext cx="8643998" cy="2995618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ru-RU" sz="4400" i="1" dirty="0" smtClean="0">
                <a:solidFill>
                  <a:srgbClr val="FFFF00"/>
                </a:solidFill>
              </a:rPr>
              <a:t>Ознакомиться с понятием золотого сечения.</a:t>
            </a:r>
          </a:p>
          <a:p>
            <a:pPr algn="l">
              <a:buFont typeface="Arial" pitchFamily="34" charset="0"/>
              <a:buChar char="•"/>
            </a:pPr>
            <a:r>
              <a:rPr lang="ru-RU" sz="4400" i="1" dirty="0" smtClean="0">
                <a:solidFill>
                  <a:srgbClr val="FFFF00"/>
                </a:solidFill>
              </a:rPr>
              <a:t>Исследовать картины, выполненные в золотом сечении.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chemeClr val="bg1">
                    <a:lumMod val="95000"/>
                  </a:schemeClr>
                </a:solidFill>
              </a:rPr>
              <a:t>Гипотеза</a:t>
            </a:r>
            <a:endParaRPr lang="ru-RU" sz="5400" b="1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14282" y="1785926"/>
            <a:ext cx="8643966" cy="4286280"/>
          </a:xfrm>
        </p:spPr>
        <p:txBody>
          <a:bodyPr>
            <a:noAutofit/>
          </a:bodyPr>
          <a:lstStyle/>
          <a:p>
            <a:r>
              <a:rPr lang="ru-RU" sz="4000" i="1" dirty="0" smtClean="0">
                <a:solidFill>
                  <a:srgbClr val="FFFF00"/>
                </a:solidFill>
              </a:rPr>
              <a:t>Картины, выполненные с применением золотого сечения, создают ощущение красоты и гармонии.</a:t>
            </a:r>
            <a:endParaRPr lang="ru-RU" sz="4000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1.gif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71472" y="1071546"/>
            <a:ext cx="7967804" cy="1822548"/>
          </a:xfrm>
        </p:spPr>
      </p:pic>
      <p:pic>
        <p:nvPicPr>
          <p:cNvPr id="5" name="Содержимое 3" descr="0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3857628"/>
            <a:ext cx="8715404" cy="1230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3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00034" y="1000108"/>
            <a:ext cx="3913495" cy="3929090"/>
          </a:xfrm>
        </p:spPr>
      </p:pic>
      <p:sp>
        <p:nvSpPr>
          <p:cNvPr id="3" name="Прямоугольник 2"/>
          <p:cNvSpPr/>
          <p:nvPr/>
        </p:nvSpPr>
        <p:spPr>
          <a:xfrm>
            <a:off x="4572000" y="714356"/>
            <a:ext cx="435771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rgbClr val="FFFF00"/>
                </a:solidFill>
              </a:rPr>
              <a:t>В правильной пятиконечной звезде, каждый сегмент делится пересекающим его сегментом в золотом сечении (т. е. отношение синего отрезка к зелёному, красного к синему, зелёного к розовому).</a:t>
            </a:r>
            <a:endParaRPr lang="ru-RU" sz="2800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800" b="1" i="1" dirty="0" smtClean="0">
                <a:solidFill>
                  <a:schemeClr val="bg1">
                    <a:lumMod val="95000"/>
                  </a:schemeClr>
                </a:solidFill>
              </a:rPr>
              <a:t>Зрительные центры любой картины</a:t>
            </a:r>
            <a:endParaRPr lang="ru-RU" sz="3800" b="1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6" name="Содержимое 5" descr="1309985789_rule-third.gif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071934" y="1428736"/>
            <a:ext cx="4907678" cy="3408109"/>
          </a:xfrm>
        </p:spPr>
      </p:pic>
      <p:pic>
        <p:nvPicPr>
          <p:cNvPr id="4" name="Содержимое 3" descr="image001.jpg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142844" y="3357562"/>
            <a:ext cx="4500594" cy="3365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227</Words>
  <Application>Microsoft Office PowerPoint</Application>
  <PresentationFormat>Экран (4:3)</PresentationFormat>
  <Paragraphs>55</Paragraphs>
  <Slides>25</Slides>
  <Notes>25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Участник исследования</vt:lpstr>
      <vt:lpstr>Проблема</vt:lpstr>
      <vt:lpstr>Цель</vt:lpstr>
      <vt:lpstr>Задачи</vt:lpstr>
      <vt:lpstr>Гипотеза</vt:lpstr>
      <vt:lpstr>Слайд 7</vt:lpstr>
      <vt:lpstr>Слайд 8</vt:lpstr>
      <vt:lpstr>Зрительные центры любой картины</vt:lpstr>
      <vt:lpstr>А.А.Иванов «Явление Христа народу»</vt:lpstr>
      <vt:lpstr>В.И. Суриков "Боярыня Морозова"</vt:lpstr>
      <vt:lpstr>Леонардо да Винчи</vt:lpstr>
      <vt:lpstr>Леонардо да Винчи «Джоконда»</vt:lpstr>
      <vt:lpstr>Слайд 14</vt:lpstr>
      <vt:lpstr>И. И. Шишкин «Сосновая роща»</vt:lpstr>
      <vt:lpstr>Слайд 16</vt:lpstr>
      <vt:lpstr>Золотая спираль в картине Рафаэля "Избиение младенцев" </vt:lpstr>
      <vt:lpstr>Маркантинио Раймонди «Избиение младенцев»</vt:lpstr>
      <vt:lpstr>И.Е. Репин "А.С. Пушкин на акте в Лицее 8 января 1815 года"</vt:lpstr>
      <vt:lpstr>Слайд 20</vt:lpstr>
      <vt:lpstr>Николай Ге "Александр Сергеевич Пушкин в селе Михайловском"</vt:lpstr>
      <vt:lpstr>Слайд 22</vt:lpstr>
      <vt:lpstr>Константин Васильев «У окна»</vt:lpstr>
      <vt:lpstr>Вывод</vt:lpstr>
      <vt:lpstr>Информационные ресурсы</vt:lpstr>
    </vt:vector>
  </TitlesOfParts>
  <Company>Mi5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Q</dc:creator>
  <cp:lastModifiedBy>Server2</cp:lastModifiedBy>
  <cp:revision>33</cp:revision>
  <dcterms:created xsi:type="dcterms:W3CDTF">2011-10-03T14:07:41Z</dcterms:created>
  <dcterms:modified xsi:type="dcterms:W3CDTF">2011-10-21T08:14:05Z</dcterms:modified>
</cp:coreProperties>
</file>