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8" r:id="rId2"/>
    <p:sldId id="259" r:id="rId3"/>
    <p:sldId id="260" r:id="rId4"/>
    <p:sldId id="256" r:id="rId5"/>
    <p:sldId id="257" r:id="rId6"/>
    <p:sldId id="261" r:id="rId7"/>
    <p:sldId id="262" r:id="rId8"/>
    <p:sldId id="263" r:id="rId9"/>
    <p:sldId id="275" r:id="rId10"/>
    <p:sldId id="273" r:id="rId11"/>
    <p:sldId id="277" r:id="rId12"/>
    <p:sldId id="279" r:id="rId13"/>
    <p:sldId id="264" r:id="rId14"/>
    <p:sldId id="265" r:id="rId15"/>
    <p:sldId id="266" r:id="rId16"/>
    <p:sldId id="267" r:id="rId17"/>
    <p:sldId id="272" r:id="rId18"/>
    <p:sldId id="276" r:id="rId19"/>
    <p:sldId id="27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640" autoAdjust="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1D1254-2167-42F1-B4A1-0A5E163949D0}" type="datetimeFigureOut">
              <a:rPr lang="ru-RU" smtClean="0"/>
              <a:pPr/>
              <a:t>21.10.2011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BD8503-AE1E-4068-9DBC-060171C3B4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D8503-AE1E-4068-9DBC-060171C3B42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D8503-AE1E-4068-9DBC-060171C3B422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D8503-AE1E-4068-9DBC-060171C3B422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D8503-AE1E-4068-9DBC-060171C3B422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D8503-AE1E-4068-9DBC-060171C3B422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D8503-AE1E-4068-9DBC-060171C3B422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D8503-AE1E-4068-9DBC-060171C3B422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D8503-AE1E-4068-9DBC-060171C3B422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D8503-AE1E-4068-9DBC-060171C3B422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D8503-AE1E-4068-9DBC-060171C3B422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D8503-AE1E-4068-9DBC-060171C3B422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D8503-AE1E-4068-9DBC-060171C3B422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D8503-AE1E-4068-9DBC-060171C3B42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D8503-AE1E-4068-9DBC-060171C3B42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D8503-AE1E-4068-9DBC-060171C3B42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D8503-AE1E-4068-9DBC-060171C3B422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D8503-AE1E-4068-9DBC-060171C3B422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D8503-AE1E-4068-9DBC-060171C3B422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D8503-AE1E-4068-9DBC-060171C3B422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1718097-73EE-429A-ABD2-493CF10180FA}" type="datetimeFigureOut">
              <a:rPr lang="ru-RU" smtClean="0"/>
              <a:pPr/>
              <a:t>21.10.2011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641B093-3B8A-495D-81E7-6DF1EB791A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18097-73EE-429A-ABD2-493CF10180FA}" type="datetimeFigureOut">
              <a:rPr lang="ru-RU" smtClean="0"/>
              <a:pPr/>
              <a:t>21.10.2011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1B093-3B8A-495D-81E7-6DF1EB791A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18097-73EE-429A-ABD2-493CF10180FA}" type="datetimeFigureOut">
              <a:rPr lang="ru-RU" smtClean="0"/>
              <a:pPr/>
              <a:t>21.10.2011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1B093-3B8A-495D-81E7-6DF1EB791A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1718097-73EE-429A-ABD2-493CF10180FA}" type="datetimeFigureOut">
              <a:rPr lang="ru-RU" smtClean="0"/>
              <a:pPr/>
              <a:t>21.10.2011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641B093-3B8A-495D-81E7-6DF1EB791A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1718097-73EE-429A-ABD2-493CF10180FA}" type="datetimeFigureOut">
              <a:rPr lang="ru-RU" smtClean="0"/>
              <a:pPr/>
              <a:t>21.10.2011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641B093-3B8A-495D-81E7-6DF1EB791A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18097-73EE-429A-ABD2-493CF10180FA}" type="datetimeFigureOut">
              <a:rPr lang="ru-RU" smtClean="0"/>
              <a:pPr/>
              <a:t>21.10.2011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1B093-3B8A-495D-81E7-6DF1EB791A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18097-73EE-429A-ABD2-493CF10180FA}" type="datetimeFigureOut">
              <a:rPr lang="ru-RU" smtClean="0"/>
              <a:pPr/>
              <a:t>21.10.2011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1B093-3B8A-495D-81E7-6DF1EB791A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1718097-73EE-429A-ABD2-493CF10180FA}" type="datetimeFigureOut">
              <a:rPr lang="ru-RU" smtClean="0"/>
              <a:pPr/>
              <a:t>21.10.2011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641B093-3B8A-495D-81E7-6DF1EB791A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18097-73EE-429A-ABD2-493CF10180FA}" type="datetimeFigureOut">
              <a:rPr lang="ru-RU" smtClean="0"/>
              <a:pPr/>
              <a:t>21.10.2011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1B093-3B8A-495D-81E7-6DF1EB791A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1718097-73EE-429A-ABD2-493CF10180FA}" type="datetimeFigureOut">
              <a:rPr lang="ru-RU" smtClean="0"/>
              <a:pPr/>
              <a:t>21.10.2011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641B093-3B8A-495D-81E7-6DF1EB791A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1718097-73EE-429A-ABD2-493CF10180FA}" type="datetimeFigureOut">
              <a:rPr lang="ru-RU" smtClean="0"/>
              <a:pPr/>
              <a:t>21.10.2011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641B093-3B8A-495D-81E7-6DF1EB791A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1718097-73EE-429A-ABD2-493CF10180FA}" type="datetimeFigureOut">
              <a:rPr lang="ru-RU" smtClean="0"/>
              <a:pPr/>
              <a:t>21.10.2011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641B093-3B8A-495D-81E7-6DF1EB791A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56992"/>
            <a:ext cx="4901927" cy="330318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980728"/>
            <a:ext cx="3227960" cy="26026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556792"/>
            <a:ext cx="8892480" cy="1470025"/>
          </a:xfrm>
        </p:spPr>
        <p:txBody>
          <a:bodyPr>
            <a:noAutofit/>
          </a:bodyPr>
          <a:lstStyle/>
          <a:p>
            <a:pPr algn="ctr"/>
            <a:r>
              <a:rPr lang="ru-RU" sz="66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Золотое сечение в архитектуре</a:t>
            </a:r>
            <a:endParaRPr lang="ru-RU" sz="6600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642918"/>
            <a:ext cx="5500726" cy="43937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http://www.mathkrasota.ucoz.ru/vasyablag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786314" y="2214554"/>
            <a:ext cx="3429024" cy="414509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357158" y="6000768"/>
            <a:ext cx="56220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собор Василия Блаженного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school14-v.ucoz.ru/zod/12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071538" y="142852"/>
            <a:ext cx="7143800" cy="650085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mathkrasota.ucoz.ru/milaan.jpg"/>
          <p:cNvPicPr/>
          <p:nvPr/>
        </p:nvPicPr>
        <p:blipFill>
          <a:blip r:embed="rId3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000496" y="428604"/>
            <a:ext cx="3702666" cy="491319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714612" y="5929330"/>
            <a:ext cx="37465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Собор "</a:t>
            </a:r>
            <a:r>
              <a:rPr lang="ru-RU" sz="20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Нотрдам</a:t>
            </a:r>
            <a:r>
              <a:rPr lang="ru-RU" sz="20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sz="20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sz="20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Пари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" 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928662" y="2071678"/>
            <a:ext cx="2857500" cy="3971925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http://school14-v.ucoz.ru/zod/1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3525138" cy="2952328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pic>
        <p:nvPicPr>
          <p:cNvPr id="8" name="Рисунок 7" descr="http://school14-v.ucoz.ru/zod/2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348880"/>
            <a:ext cx="6112594" cy="39604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0" y="5143512"/>
            <a:ext cx="66967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Закономерности </a:t>
            </a:r>
          </a:p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архитектурного формообразования</a:t>
            </a:r>
            <a:b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http://school14-v.ucoz.ru/zod/3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2656"/>
            <a:ext cx="7200800" cy="568863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971600" y="5949280"/>
            <a:ext cx="76914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а) Древняя Русь      б) – современность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http://school14-v.ucoz.ru/zod/4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3227442" cy="468052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 descr="http://school14-v.ucoz.ru/zod/5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852936"/>
            <a:ext cx="5668223" cy="360040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7" name="Прямоугольник 6"/>
          <p:cNvSpPr/>
          <p:nvPr/>
        </p:nvSpPr>
        <p:spPr>
          <a:xfrm>
            <a:off x="395536" y="5517232"/>
            <a:ext cx="346120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Успенская </a:t>
            </a:r>
          </a:p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Елецкая церковь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http://school14-v.ucoz.ru/zod/7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24744"/>
            <a:ext cx="5616624" cy="518457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5786446" y="4286256"/>
            <a:ext cx="35638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Размеры многих храмов Новгорода также определены </a:t>
            </a:r>
          </a:p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частях и в целом, как соразмерности золотого сечения</a:t>
            </a:r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5" name="Рисунок 4" descr="http://school14-v.ucoz.ru/zod/6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5616624" cy="9705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http://school14-v.ucoz.ru/zod/9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4176464" cy="374441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6" name="Рисунок 5" descr="http://school14-v.ucoz.ru/zod/10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8640"/>
            <a:ext cx="2998686" cy="416905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artDeco"/>
          </a:sp3d>
        </p:spPr>
      </p:pic>
      <p:pic>
        <p:nvPicPr>
          <p:cNvPr id="7" name="Рисунок 6" descr="http://school14-v.ucoz.ru/zod/11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500694" y="5715016"/>
            <a:ext cx="3096344" cy="93610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251520" y="4941168"/>
            <a:ext cx="57470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Великая Печорская церковь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5661248"/>
            <a:ext cx="6372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Отношение 2/√5 можно выразить </a:t>
            </a:r>
          </a:p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через золотую пропорцию: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Вывод</a:t>
            </a:r>
            <a:endParaRPr lang="ru-RU" sz="5400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600200"/>
            <a:ext cx="8964488" cy="4525963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Архитектурные сооружения, построенные с применением золотого сечения, привлекают своим изяществом, красотой и не подвластны влиянию времени.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214290"/>
            <a:ext cx="8786874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Информационные</a:t>
            </a:r>
            <a:r>
              <a:rPr lang="ru-RU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60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ресурсы</a:t>
            </a:r>
            <a:endParaRPr lang="ru-RU" sz="6000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357826"/>
          </a:xfrm>
        </p:spPr>
        <p:txBody>
          <a:bodyPr>
            <a:normAutofit/>
          </a:bodyPr>
          <a:lstStyle/>
          <a:p>
            <a:pPr marL="514350" indent="-514350" algn="l"/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  «</a:t>
            </a: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Занимательная математика на уроках и внеклассных мероприятиях» Ю.В. Щербакова, </a:t>
            </a:r>
          </a:p>
          <a:p>
            <a:pPr marL="514350" indent="-514350" algn="l"/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И.Ю. </a:t>
            </a:r>
            <a:r>
              <a:rPr lang="ru-RU" sz="2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Гераськина</a:t>
            </a:r>
            <a:endParaRPr lang="ru-RU" sz="20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514350" indent="-514350" algn="l"/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  «Уроки математики с применением информационных технологий» Л.И. Горохова</a:t>
            </a:r>
          </a:p>
          <a:p>
            <a:pPr marL="514350" indent="-514350" algn="l"/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3.  «Геометрия: красота и гармония. Простейшие задачи аналитической геометрии на плоскости. Золотая пропорция. Симметрия вокруг нас.» </a:t>
            </a:r>
          </a:p>
          <a:p>
            <a:pPr marL="514350" indent="-514350" algn="l"/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Л.С. </a:t>
            </a:r>
            <a:r>
              <a:rPr lang="ru-RU" sz="2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Сагателова</a:t>
            </a: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В.Н. </a:t>
            </a:r>
            <a:r>
              <a:rPr lang="ru-RU" sz="2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Студенецкая</a:t>
            </a:r>
            <a:endParaRPr lang="ru-RU" sz="20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514350" indent="-514350" algn="l"/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4.</a:t>
            </a:r>
            <a:r>
              <a:rPr lang="en-GB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http://images.yandex.ru/yandsearch?text=%D0%BA%D0%B0%D1%80%D1%82%D0%B8%D0%BD%D0%BA%D0%B8%20%D0%BF%D0%B0%D1%80%D1%84%D0%B5%D0%BD%D0%BE%D0%BD&amp;rpt=simage&amp;p=17&amp;img_url=homepages.mty.itesm.mx%2Fal537600%2Fpictures%2Fpicture13.jpg</a:t>
            </a:r>
            <a:endParaRPr lang="ru-RU" sz="20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357166"/>
            <a:ext cx="6858048" cy="1470025"/>
          </a:xfrm>
        </p:spPr>
        <p:txBody>
          <a:bodyPr>
            <a:noAutofit/>
          </a:bodyPr>
          <a:lstStyle/>
          <a:p>
            <a:pPr algn="ctr"/>
            <a:r>
              <a:rPr lang="ru-RU" sz="60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                  Участники </a:t>
            </a:r>
            <a:br>
              <a:rPr lang="ru-RU" sz="60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60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исследования</a:t>
            </a:r>
            <a:endParaRPr lang="ru-RU" sz="6000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  <p:sp>
        <p:nvSpPr>
          <p:cNvPr id="5" name="Загнутый угол 4"/>
          <p:cNvSpPr/>
          <p:nvPr/>
        </p:nvSpPr>
        <p:spPr>
          <a:xfrm>
            <a:off x="1000100" y="2143116"/>
            <a:ext cx="3786214" cy="1296144"/>
          </a:xfrm>
          <a:prstGeom prst="foldedCorner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Митьковец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Лада, 11 В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4286248" y="4000504"/>
            <a:ext cx="4286280" cy="1296144"/>
          </a:xfrm>
          <a:prstGeom prst="foldedCorner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Соловьева Евгения, 11 В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ru-RU" sz="60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Проблема</a:t>
            </a:r>
            <a:endParaRPr lang="ru-RU" sz="6000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988840"/>
            <a:ext cx="7848872" cy="2592288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чем заключается правило золотого сечения в архитектуре?</a:t>
            </a:r>
            <a:endParaRPr lang="ru-RU" sz="4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85728"/>
            <a:ext cx="7772400" cy="1470025"/>
          </a:xfrm>
        </p:spPr>
        <p:txBody>
          <a:bodyPr>
            <a:normAutofit/>
          </a:bodyPr>
          <a:lstStyle/>
          <a:p>
            <a:r>
              <a:rPr lang="ru-RU" sz="6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       </a:t>
            </a:r>
            <a:r>
              <a:rPr lang="ru-RU" sz="60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Цель</a:t>
            </a:r>
            <a:endParaRPr lang="ru-RU" sz="6000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916832"/>
            <a:ext cx="7232848" cy="2639144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Выявить особенности  золотого сечения</a:t>
            </a:r>
            <a:endParaRPr lang="ru-RU" sz="4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ru-RU" sz="60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Задачи</a:t>
            </a:r>
            <a:endParaRPr lang="ru-RU" sz="6000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643050"/>
            <a:ext cx="8786842" cy="3433936"/>
          </a:xfrm>
        </p:spPr>
        <p:txBody>
          <a:bodyPr>
            <a:noAutofit/>
          </a:bodyPr>
          <a:lstStyle/>
          <a:p>
            <a:pPr marL="514350" indent="-514350" algn="l"/>
            <a:r>
              <a:rPr lang="ru-RU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 Исследовать гармонические пропорции в строении зданий, храмов, памятников архитектуры.</a:t>
            </a:r>
          </a:p>
          <a:p>
            <a:pPr marL="514350" indent="-514350" algn="l"/>
            <a:r>
              <a:rPr lang="ru-RU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 Выяснить, в чем заключается архитектурная идея создания сооружений по правилу </a:t>
            </a:r>
            <a:r>
              <a:rPr lang="ru-RU" sz="360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золотого сечения.</a:t>
            </a:r>
            <a:endParaRPr lang="ru-RU" sz="36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85728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ru-RU" sz="60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Гипотеза</a:t>
            </a:r>
            <a:endParaRPr lang="ru-RU" sz="6000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988840"/>
            <a:ext cx="8748464" cy="175260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архитектуре золотое сечение является основополагающим принципом красоты, прочности и гармонии</a:t>
            </a:r>
            <a:endParaRPr lang="ru-RU" sz="4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514" y="188641"/>
            <a:ext cx="5602121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3933056"/>
            <a:ext cx="3672408" cy="2517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356992"/>
            <a:ext cx="5074954" cy="2960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1052736"/>
            <a:ext cx="3888432" cy="2596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sp>
        <p:nvSpPr>
          <p:cNvPr id="12" name="Прямоугольник 11"/>
          <p:cNvSpPr/>
          <p:nvPr/>
        </p:nvSpPr>
        <p:spPr>
          <a:xfrm>
            <a:off x="3071802" y="6143644"/>
            <a:ext cx="3168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Парфенон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80728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48680"/>
            <a:ext cx="5360106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25218">
            <a:off x="5224724" y="2669127"/>
            <a:ext cx="3504814" cy="31683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717032"/>
            <a:ext cx="2978696" cy="2234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3857620" y="5929330"/>
            <a:ext cx="3533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пирамида Хеопса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139952" y="4437112"/>
            <a:ext cx="2399952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 Пашкова 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32656"/>
            <a:ext cx="4608512" cy="34542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3284984"/>
            <a:ext cx="3096344" cy="3263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556792"/>
            <a:ext cx="5688632" cy="38266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619672" y="5589240"/>
            <a:ext cx="3240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дом Пашкова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326</TotalTime>
  <Words>245</Words>
  <Application>Microsoft Office PowerPoint</Application>
  <PresentationFormat>Экран (4:3)</PresentationFormat>
  <Paragraphs>57</Paragraphs>
  <Slides>19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Эркер</vt:lpstr>
      <vt:lpstr>Золотое сечение в архитектуре</vt:lpstr>
      <vt:lpstr>                                       Участники  исследования</vt:lpstr>
      <vt:lpstr>Проблема</vt:lpstr>
      <vt:lpstr>           Цель</vt:lpstr>
      <vt:lpstr>Задачи</vt:lpstr>
      <vt:lpstr>Гипотеза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Вывод</vt:lpstr>
      <vt:lpstr>Информационные ресурсы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ученик</cp:lastModifiedBy>
  <cp:revision>45</cp:revision>
  <dcterms:created xsi:type="dcterms:W3CDTF">2011-10-12T18:26:39Z</dcterms:created>
  <dcterms:modified xsi:type="dcterms:W3CDTF">2011-10-21T08:54:36Z</dcterms:modified>
</cp:coreProperties>
</file>