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6" r:id="rId2"/>
  </p:sldMasterIdLst>
  <p:notesMasterIdLst>
    <p:notesMasterId r:id="rId32"/>
  </p:notesMasterIdLst>
  <p:sldIdLst>
    <p:sldId id="406" r:id="rId3"/>
    <p:sldId id="379" r:id="rId4"/>
    <p:sldId id="361" r:id="rId5"/>
    <p:sldId id="380" r:id="rId6"/>
    <p:sldId id="363" r:id="rId7"/>
    <p:sldId id="365" r:id="rId8"/>
    <p:sldId id="410" r:id="rId9"/>
    <p:sldId id="386" r:id="rId10"/>
    <p:sldId id="385" r:id="rId11"/>
    <p:sldId id="387" r:id="rId12"/>
    <p:sldId id="372" r:id="rId13"/>
    <p:sldId id="402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0" r:id="rId25"/>
    <p:sldId id="401" r:id="rId26"/>
    <p:sldId id="375" r:id="rId27"/>
    <p:sldId id="381" r:id="rId28"/>
    <p:sldId id="373" r:id="rId29"/>
    <p:sldId id="376" r:id="rId30"/>
    <p:sldId id="377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000066"/>
    <a:srgbClr val="2F6ACB"/>
    <a:srgbClr val="F8F8F8"/>
    <a:srgbClr val="B9A407"/>
    <a:srgbClr val="003366"/>
    <a:srgbClr val="3376C7"/>
    <a:srgbClr val="B6E7F6"/>
    <a:srgbClr val="E56D09"/>
  </p:clrMru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288" autoAdjust="0"/>
    <p:restoredTop sz="94660"/>
  </p:normalViewPr>
  <p:slideViewPr>
    <p:cSldViewPr showGuides="1">
      <p:cViewPr varScale="1">
        <p:scale>
          <a:sx n="65" d="100"/>
          <a:sy n="65" d="100"/>
        </p:scale>
        <p:origin x="-43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00C65E-3D4E-4A16-8739-CC042EF8FC13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646F41-D816-4C62-87F3-3DC0F5FE849C}">
      <dgm:prSet phldrT="[Текст]" phldr="1"/>
      <dgm:spPr/>
      <dgm:t>
        <a:bodyPr/>
        <a:lstStyle/>
        <a:p>
          <a:endParaRPr lang="ru-RU" dirty="0"/>
        </a:p>
      </dgm:t>
    </dgm:pt>
    <dgm:pt modelId="{AEC8B778-DFB9-4D35-8F73-81608D8F8C74}" type="parTrans" cxnId="{8934A624-620A-438F-9A6C-8E0AA58F27C1}">
      <dgm:prSet/>
      <dgm:spPr/>
      <dgm:t>
        <a:bodyPr/>
        <a:lstStyle/>
        <a:p>
          <a:endParaRPr lang="ru-RU"/>
        </a:p>
      </dgm:t>
    </dgm:pt>
    <dgm:pt modelId="{C2A244F4-7625-4E3D-A37A-E6CC796447A6}" type="sibTrans" cxnId="{8934A624-620A-438F-9A6C-8E0AA58F27C1}">
      <dgm:prSet/>
      <dgm:spPr/>
      <dgm:t>
        <a:bodyPr/>
        <a:lstStyle/>
        <a:p>
          <a:endParaRPr lang="ru-RU"/>
        </a:p>
      </dgm:t>
    </dgm:pt>
    <dgm:pt modelId="{6ED75DE5-9556-49E2-83A4-3BC4EAE1EEB0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выделить фигуру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9A06BBEB-CAA6-4709-88DB-2FCF82A791C5}" type="parTrans" cxnId="{75C401EE-E406-4216-9998-39EA1557B8F8}">
      <dgm:prSet/>
      <dgm:spPr/>
      <dgm:t>
        <a:bodyPr/>
        <a:lstStyle/>
        <a:p>
          <a:endParaRPr lang="ru-RU"/>
        </a:p>
      </dgm:t>
    </dgm:pt>
    <dgm:pt modelId="{CD48B0EE-8284-4B37-9279-D315B033D5D8}" type="sibTrans" cxnId="{75C401EE-E406-4216-9998-39EA1557B8F8}">
      <dgm:prSet/>
      <dgm:spPr/>
      <dgm:t>
        <a:bodyPr/>
        <a:lstStyle/>
        <a:p>
          <a:endParaRPr lang="ru-RU"/>
        </a:p>
      </dgm:t>
    </dgm:pt>
    <dgm:pt modelId="{C528D724-BEA5-4FE6-9E22-96176D04F410}">
      <dgm:prSet phldrT="[Текст]" phldr="1"/>
      <dgm:spPr/>
      <dgm:t>
        <a:bodyPr/>
        <a:lstStyle/>
        <a:p>
          <a:endParaRPr lang="ru-RU" dirty="0"/>
        </a:p>
      </dgm:t>
    </dgm:pt>
    <dgm:pt modelId="{45E896A7-21DC-4429-AB4A-5031F89D48B1}" type="parTrans" cxnId="{83333F88-2FF0-44CD-86FA-E78077383C56}">
      <dgm:prSet/>
      <dgm:spPr/>
      <dgm:t>
        <a:bodyPr/>
        <a:lstStyle/>
        <a:p>
          <a:endParaRPr lang="ru-RU"/>
        </a:p>
      </dgm:t>
    </dgm:pt>
    <dgm:pt modelId="{EA1EA344-D85A-49F5-8D97-AB751D7F1919}" type="sibTrans" cxnId="{83333F88-2FF0-44CD-86FA-E78077383C56}">
      <dgm:prSet/>
      <dgm:spPr/>
      <dgm:t>
        <a:bodyPr/>
        <a:lstStyle/>
        <a:p>
          <a:endParaRPr lang="ru-RU"/>
        </a:p>
      </dgm:t>
    </dgm:pt>
    <dgm:pt modelId="{22804DE8-5F3F-458E-A369-F8592E26DDAB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средства рисования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2B21F9BD-ACF4-4F51-A7FF-87BD5FE9BA1E}" type="parTrans" cxnId="{69197AAC-E9B6-4FDB-90C6-0C9BFF53FD81}">
      <dgm:prSet/>
      <dgm:spPr/>
      <dgm:t>
        <a:bodyPr/>
        <a:lstStyle/>
        <a:p>
          <a:endParaRPr lang="ru-RU"/>
        </a:p>
      </dgm:t>
    </dgm:pt>
    <dgm:pt modelId="{8ED21385-F40D-4686-BE68-4A14B19C2D32}" type="sibTrans" cxnId="{69197AAC-E9B6-4FDB-90C6-0C9BFF53FD81}">
      <dgm:prSet/>
      <dgm:spPr/>
      <dgm:t>
        <a:bodyPr/>
        <a:lstStyle/>
        <a:p>
          <a:endParaRPr lang="ru-RU"/>
        </a:p>
      </dgm:t>
    </dgm:pt>
    <dgm:pt modelId="{53F613B5-41D8-445C-8B99-7DADE27A45A4}">
      <dgm:prSet phldrT="[Текст]" phldr="1"/>
      <dgm:spPr/>
      <dgm:t>
        <a:bodyPr/>
        <a:lstStyle/>
        <a:p>
          <a:endParaRPr lang="ru-RU" dirty="0"/>
        </a:p>
      </dgm:t>
    </dgm:pt>
    <dgm:pt modelId="{8C6A428B-657B-4B99-8740-F876B7D792D5}" type="parTrans" cxnId="{98F7DFB9-7733-4532-B1EC-8220923C46EC}">
      <dgm:prSet/>
      <dgm:spPr/>
      <dgm:t>
        <a:bodyPr/>
        <a:lstStyle/>
        <a:p>
          <a:endParaRPr lang="ru-RU"/>
        </a:p>
      </dgm:t>
    </dgm:pt>
    <dgm:pt modelId="{F89CDD99-9D7A-481A-AE95-B786F43C7A64}" type="sibTrans" cxnId="{98F7DFB9-7733-4532-B1EC-8220923C46EC}">
      <dgm:prSet/>
      <dgm:spPr/>
      <dgm:t>
        <a:bodyPr/>
        <a:lstStyle/>
        <a:p>
          <a:endParaRPr lang="ru-RU"/>
        </a:p>
      </dgm:t>
    </dgm:pt>
    <dgm:pt modelId="{B1AFA4CC-0D7E-452D-80F8-7CF6ED261E7C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обтекание текстом – По контуру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A22F9D37-F503-43B9-A7AF-1736F2051070}" type="parTrans" cxnId="{8C14FFF8-2675-4D74-AA4A-EFE65C1343DB}">
      <dgm:prSet/>
      <dgm:spPr/>
      <dgm:t>
        <a:bodyPr/>
        <a:lstStyle/>
        <a:p>
          <a:endParaRPr lang="ru-RU"/>
        </a:p>
      </dgm:t>
    </dgm:pt>
    <dgm:pt modelId="{6F2BABA7-2553-448D-9F04-F387C112DB10}" type="sibTrans" cxnId="{8C14FFF8-2675-4D74-AA4A-EFE65C1343DB}">
      <dgm:prSet/>
      <dgm:spPr/>
      <dgm:t>
        <a:bodyPr/>
        <a:lstStyle/>
        <a:p>
          <a:endParaRPr lang="ru-RU"/>
        </a:p>
      </dgm:t>
    </dgm:pt>
    <dgm:pt modelId="{B0CCE7D3-11E9-4A23-AF4D-5DAC215DB0D8}" type="pres">
      <dgm:prSet presAssocID="{E000C65E-3D4E-4A16-8739-CC042EF8FC1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8C42B7-3DBF-4DF9-B090-943834B3F583}" type="pres">
      <dgm:prSet presAssocID="{D6646F41-D816-4C62-87F3-3DC0F5FE849C}" presName="composite" presStyleCnt="0"/>
      <dgm:spPr/>
      <dgm:t>
        <a:bodyPr/>
        <a:lstStyle/>
        <a:p>
          <a:endParaRPr lang="ru-RU"/>
        </a:p>
      </dgm:t>
    </dgm:pt>
    <dgm:pt modelId="{721C14AA-AF09-4BA0-9A5D-A5B21F282429}" type="pres">
      <dgm:prSet presAssocID="{D6646F41-D816-4C62-87F3-3DC0F5FE849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7E5D7D-99BD-4936-8353-AB232CAF8C52}" type="pres">
      <dgm:prSet presAssocID="{D6646F41-D816-4C62-87F3-3DC0F5FE849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584A1-70BB-46A2-893F-3712BB9DF484}" type="pres">
      <dgm:prSet presAssocID="{C2A244F4-7625-4E3D-A37A-E6CC796447A6}" presName="sp" presStyleCnt="0"/>
      <dgm:spPr/>
      <dgm:t>
        <a:bodyPr/>
        <a:lstStyle/>
        <a:p>
          <a:endParaRPr lang="ru-RU"/>
        </a:p>
      </dgm:t>
    </dgm:pt>
    <dgm:pt modelId="{83CEFF80-A9EE-4DD1-AC63-29D8EBF2D197}" type="pres">
      <dgm:prSet presAssocID="{C528D724-BEA5-4FE6-9E22-96176D04F410}" presName="composite" presStyleCnt="0"/>
      <dgm:spPr/>
      <dgm:t>
        <a:bodyPr/>
        <a:lstStyle/>
        <a:p>
          <a:endParaRPr lang="ru-RU"/>
        </a:p>
      </dgm:t>
    </dgm:pt>
    <dgm:pt modelId="{ABE6C0A1-30B4-423B-B77A-2ED45984031E}" type="pres">
      <dgm:prSet presAssocID="{C528D724-BEA5-4FE6-9E22-96176D04F41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576BDA-B2F5-4B40-A11F-05CB684EE19E}" type="pres">
      <dgm:prSet presAssocID="{C528D724-BEA5-4FE6-9E22-96176D04F41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5DBDBB-C5C6-4CF0-910C-B5C145FE7268}" type="pres">
      <dgm:prSet presAssocID="{EA1EA344-D85A-49F5-8D97-AB751D7F1919}" presName="sp" presStyleCnt="0"/>
      <dgm:spPr/>
      <dgm:t>
        <a:bodyPr/>
        <a:lstStyle/>
        <a:p>
          <a:endParaRPr lang="ru-RU"/>
        </a:p>
      </dgm:t>
    </dgm:pt>
    <dgm:pt modelId="{93526B96-C879-405C-9A97-25CBDFEC5329}" type="pres">
      <dgm:prSet presAssocID="{53F613B5-41D8-445C-8B99-7DADE27A45A4}" presName="composite" presStyleCnt="0"/>
      <dgm:spPr/>
      <dgm:t>
        <a:bodyPr/>
        <a:lstStyle/>
        <a:p>
          <a:endParaRPr lang="ru-RU"/>
        </a:p>
      </dgm:t>
    </dgm:pt>
    <dgm:pt modelId="{06E33D29-6AA0-4C40-8F2C-7738E746CB58}" type="pres">
      <dgm:prSet presAssocID="{53F613B5-41D8-445C-8B99-7DADE27A45A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17C83E-D8AC-497C-B355-07E0C0A8D394}" type="pres">
      <dgm:prSet presAssocID="{53F613B5-41D8-445C-8B99-7DADE27A45A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2D9FA3-965A-4B4C-BAAC-ACF9DE7AC133}" type="presOf" srcId="{6ED75DE5-9556-49E2-83A4-3BC4EAE1EEB0}" destId="{267E5D7D-99BD-4936-8353-AB232CAF8C52}" srcOrd="0" destOrd="0" presId="urn:microsoft.com/office/officeart/2005/8/layout/chevron2"/>
    <dgm:cxn modelId="{5FAF7348-4C6F-4E43-8A61-35DA94D6B161}" type="presOf" srcId="{22804DE8-5F3F-458E-A369-F8592E26DDAB}" destId="{92576BDA-B2F5-4B40-A11F-05CB684EE19E}" srcOrd="0" destOrd="0" presId="urn:microsoft.com/office/officeart/2005/8/layout/chevron2"/>
    <dgm:cxn modelId="{98F7DFB9-7733-4532-B1EC-8220923C46EC}" srcId="{E000C65E-3D4E-4A16-8739-CC042EF8FC13}" destId="{53F613B5-41D8-445C-8B99-7DADE27A45A4}" srcOrd="2" destOrd="0" parTransId="{8C6A428B-657B-4B99-8740-F876B7D792D5}" sibTransId="{F89CDD99-9D7A-481A-AE95-B786F43C7A64}"/>
    <dgm:cxn modelId="{8C14FFF8-2675-4D74-AA4A-EFE65C1343DB}" srcId="{53F613B5-41D8-445C-8B99-7DADE27A45A4}" destId="{B1AFA4CC-0D7E-452D-80F8-7CF6ED261E7C}" srcOrd="0" destOrd="0" parTransId="{A22F9D37-F503-43B9-A7AF-1736F2051070}" sibTransId="{6F2BABA7-2553-448D-9F04-F387C112DB10}"/>
    <dgm:cxn modelId="{8934A624-620A-438F-9A6C-8E0AA58F27C1}" srcId="{E000C65E-3D4E-4A16-8739-CC042EF8FC13}" destId="{D6646F41-D816-4C62-87F3-3DC0F5FE849C}" srcOrd="0" destOrd="0" parTransId="{AEC8B778-DFB9-4D35-8F73-81608D8F8C74}" sibTransId="{C2A244F4-7625-4E3D-A37A-E6CC796447A6}"/>
    <dgm:cxn modelId="{6128C338-519C-43E0-B960-41CC2C79E4AD}" type="presOf" srcId="{E000C65E-3D4E-4A16-8739-CC042EF8FC13}" destId="{B0CCE7D3-11E9-4A23-AF4D-5DAC215DB0D8}" srcOrd="0" destOrd="0" presId="urn:microsoft.com/office/officeart/2005/8/layout/chevron2"/>
    <dgm:cxn modelId="{69197AAC-E9B6-4FDB-90C6-0C9BFF53FD81}" srcId="{C528D724-BEA5-4FE6-9E22-96176D04F410}" destId="{22804DE8-5F3F-458E-A369-F8592E26DDAB}" srcOrd="0" destOrd="0" parTransId="{2B21F9BD-ACF4-4F51-A7FF-87BD5FE9BA1E}" sibTransId="{8ED21385-F40D-4686-BE68-4A14B19C2D32}"/>
    <dgm:cxn modelId="{75C401EE-E406-4216-9998-39EA1557B8F8}" srcId="{D6646F41-D816-4C62-87F3-3DC0F5FE849C}" destId="{6ED75DE5-9556-49E2-83A4-3BC4EAE1EEB0}" srcOrd="0" destOrd="0" parTransId="{9A06BBEB-CAA6-4709-88DB-2FCF82A791C5}" sibTransId="{CD48B0EE-8284-4B37-9279-D315B033D5D8}"/>
    <dgm:cxn modelId="{0B319C5F-A1E3-4B7E-A235-2B9A721BA23C}" type="presOf" srcId="{53F613B5-41D8-445C-8B99-7DADE27A45A4}" destId="{06E33D29-6AA0-4C40-8F2C-7738E746CB58}" srcOrd="0" destOrd="0" presId="urn:microsoft.com/office/officeart/2005/8/layout/chevron2"/>
    <dgm:cxn modelId="{F0A94CB4-768A-441F-8CDA-272481D1F2AB}" type="presOf" srcId="{B1AFA4CC-0D7E-452D-80F8-7CF6ED261E7C}" destId="{8017C83E-D8AC-497C-B355-07E0C0A8D394}" srcOrd="0" destOrd="0" presId="urn:microsoft.com/office/officeart/2005/8/layout/chevron2"/>
    <dgm:cxn modelId="{6C67B868-0F09-4128-ABFC-71823D7FE6ED}" type="presOf" srcId="{D6646F41-D816-4C62-87F3-3DC0F5FE849C}" destId="{721C14AA-AF09-4BA0-9A5D-A5B21F282429}" srcOrd="0" destOrd="0" presId="urn:microsoft.com/office/officeart/2005/8/layout/chevron2"/>
    <dgm:cxn modelId="{3D3F8786-CF8C-4745-B366-077B9DD46DD5}" type="presOf" srcId="{C528D724-BEA5-4FE6-9E22-96176D04F410}" destId="{ABE6C0A1-30B4-423B-B77A-2ED45984031E}" srcOrd="0" destOrd="0" presId="urn:microsoft.com/office/officeart/2005/8/layout/chevron2"/>
    <dgm:cxn modelId="{83333F88-2FF0-44CD-86FA-E78077383C56}" srcId="{E000C65E-3D4E-4A16-8739-CC042EF8FC13}" destId="{C528D724-BEA5-4FE6-9E22-96176D04F410}" srcOrd="1" destOrd="0" parTransId="{45E896A7-21DC-4429-AB4A-5031F89D48B1}" sibTransId="{EA1EA344-D85A-49F5-8D97-AB751D7F1919}"/>
    <dgm:cxn modelId="{AC178170-5200-426B-9ECB-A7BA090BCF9F}" type="presParOf" srcId="{B0CCE7D3-11E9-4A23-AF4D-5DAC215DB0D8}" destId="{7C8C42B7-3DBF-4DF9-B090-943834B3F583}" srcOrd="0" destOrd="0" presId="urn:microsoft.com/office/officeart/2005/8/layout/chevron2"/>
    <dgm:cxn modelId="{A804E460-AFA4-47AC-865B-B78133B9ED66}" type="presParOf" srcId="{7C8C42B7-3DBF-4DF9-B090-943834B3F583}" destId="{721C14AA-AF09-4BA0-9A5D-A5B21F282429}" srcOrd="0" destOrd="0" presId="urn:microsoft.com/office/officeart/2005/8/layout/chevron2"/>
    <dgm:cxn modelId="{D8F0EB15-F663-4715-8206-9ADDD8921F28}" type="presParOf" srcId="{7C8C42B7-3DBF-4DF9-B090-943834B3F583}" destId="{267E5D7D-99BD-4936-8353-AB232CAF8C52}" srcOrd="1" destOrd="0" presId="urn:microsoft.com/office/officeart/2005/8/layout/chevron2"/>
    <dgm:cxn modelId="{6388E42F-43D8-4CD0-AF23-A712885E80D7}" type="presParOf" srcId="{B0CCE7D3-11E9-4A23-AF4D-5DAC215DB0D8}" destId="{C32584A1-70BB-46A2-893F-3712BB9DF484}" srcOrd="1" destOrd="0" presId="urn:microsoft.com/office/officeart/2005/8/layout/chevron2"/>
    <dgm:cxn modelId="{B2563574-6EE1-4E6D-AAB1-25A671D281CB}" type="presParOf" srcId="{B0CCE7D3-11E9-4A23-AF4D-5DAC215DB0D8}" destId="{83CEFF80-A9EE-4DD1-AC63-29D8EBF2D197}" srcOrd="2" destOrd="0" presId="urn:microsoft.com/office/officeart/2005/8/layout/chevron2"/>
    <dgm:cxn modelId="{6F33B18C-C475-4BDA-9004-BC86C36DBC48}" type="presParOf" srcId="{83CEFF80-A9EE-4DD1-AC63-29D8EBF2D197}" destId="{ABE6C0A1-30B4-423B-B77A-2ED45984031E}" srcOrd="0" destOrd="0" presId="urn:microsoft.com/office/officeart/2005/8/layout/chevron2"/>
    <dgm:cxn modelId="{4EE1F15A-7BFA-4073-8891-4F8E00957CF3}" type="presParOf" srcId="{83CEFF80-A9EE-4DD1-AC63-29D8EBF2D197}" destId="{92576BDA-B2F5-4B40-A11F-05CB684EE19E}" srcOrd="1" destOrd="0" presId="urn:microsoft.com/office/officeart/2005/8/layout/chevron2"/>
    <dgm:cxn modelId="{928D4E8D-1065-41DC-ABB5-AFE0DE837410}" type="presParOf" srcId="{B0CCE7D3-11E9-4A23-AF4D-5DAC215DB0D8}" destId="{975DBDBB-C5C6-4CF0-910C-B5C145FE7268}" srcOrd="3" destOrd="0" presId="urn:microsoft.com/office/officeart/2005/8/layout/chevron2"/>
    <dgm:cxn modelId="{195ADAE1-E8CA-4F72-B9B8-108710FACB7A}" type="presParOf" srcId="{B0CCE7D3-11E9-4A23-AF4D-5DAC215DB0D8}" destId="{93526B96-C879-405C-9A97-25CBDFEC5329}" srcOrd="4" destOrd="0" presId="urn:microsoft.com/office/officeart/2005/8/layout/chevron2"/>
    <dgm:cxn modelId="{113492E0-6401-444E-A67D-19C5A66E5A44}" type="presParOf" srcId="{93526B96-C879-405C-9A97-25CBDFEC5329}" destId="{06E33D29-6AA0-4C40-8F2C-7738E746CB58}" srcOrd="0" destOrd="0" presId="urn:microsoft.com/office/officeart/2005/8/layout/chevron2"/>
    <dgm:cxn modelId="{94174AAC-C0FF-4DF2-BCCC-BCBE0F639904}" type="presParOf" srcId="{93526B96-C879-405C-9A97-25CBDFEC5329}" destId="{8017C83E-D8AC-497C-B355-07E0C0A8D394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00C65E-3D4E-4A16-8739-CC042EF8FC13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646F41-D816-4C62-87F3-3DC0F5FE849C}">
      <dgm:prSet phldrT="[Текст]" phldr="1"/>
      <dgm:spPr/>
      <dgm:t>
        <a:bodyPr/>
        <a:lstStyle/>
        <a:p>
          <a:endParaRPr lang="ru-RU" dirty="0"/>
        </a:p>
      </dgm:t>
    </dgm:pt>
    <dgm:pt modelId="{AEC8B778-DFB9-4D35-8F73-81608D8F8C74}" type="parTrans" cxnId="{8934A624-620A-438F-9A6C-8E0AA58F27C1}">
      <dgm:prSet/>
      <dgm:spPr/>
      <dgm:t>
        <a:bodyPr/>
        <a:lstStyle/>
        <a:p>
          <a:endParaRPr lang="ru-RU"/>
        </a:p>
      </dgm:t>
    </dgm:pt>
    <dgm:pt modelId="{C2A244F4-7625-4E3D-A37A-E6CC796447A6}" type="sibTrans" cxnId="{8934A624-620A-438F-9A6C-8E0AA58F27C1}">
      <dgm:prSet/>
      <dgm:spPr/>
      <dgm:t>
        <a:bodyPr/>
        <a:lstStyle/>
        <a:p>
          <a:endParaRPr lang="ru-RU"/>
        </a:p>
      </dgm:t>
    </dgm:pt>
    <dgm:pt modelId="{6ED75DE5-9556-49E2-83A4-3BC4EAE1EEB0}">
      <dgm:prSet phldrT="[Текст]" custT="1"/>
      <dgm:spPr/>
      <dgm:t>
        <a:bodyPr/>
        <a:lstStyle/>
        <a:p>
          <a:r>
            <a:rPr lang="ru-RU" sz="3200" b="1" dirty="0" smtClean="0">
              <a:latin typeface="Arial" pitchFamily="34" charset="0"/>
              <a:cs typeface="Arial" pitchFamily="34" charset="0"/>
            </a:rPr>
            <a:t>Разметка страницы</a:t>
          </a:r>
          <a:endParaRPr lang="ru-RU" sz="3200" b="1" dirty="0">
            <a:latin typeface="Arial" pitchFamily="34" charset="0"/>
            <a:cs typeface="Arial" pitchFamily="34" charset="0"/>
          </a:endParaRPr>
        </a:p>
      </dgm:t>
    </dgm:pt>
    <dgm:pt modelId="{9A06BBEB-CAA6-4709-88DB-2FCF82A791C5}" type="parTrans" cxnId="{75C401EE-E406-4216-9998-39EA1557B8F8}">
      <dgm:prSet/>
      <dgm:spPr/>
      <dgm:t>
        <a:bodyPr/>
        <a:lstStyle/>
        <a:p>
          <a:endParaRPr lang="ru-RU"/>
        </a:p>
      </dgm:t>
    </dgm:pt>
    <dgm:pt modelId="{CD48B0EE-8284-4B37-9279-D315B033D5D8}" type="sibTrans" cxnId="{75C401EE-E406-4216-9998-39EA1557B8F8}">
      <dgm:prSet/>
      <dgm:spPr/>
      <dgm:t>
        <a:bodyPr/>
        <a:lstStyle/>
        <a:p>
          <a:endParaRPr lang="ru-RU"/>
        </a:p>
      </dgm:t>
    </dgm:pt>
    <dgm:pt modelId="{C528D724-BEA5-4FE6-9E22-96176D04F410}">
      <dgm:prSet phldrT="[Текст]" phldr="1"/>
      <dgm:spPr/>
      <dgm:t>
        <a:bodyPr/>
        <a:lstStyle/>
        <a:p>
          <a:endParaRPr lang="ru-RU" dirty="0"/>
        </a:p>
      </dgm:t>
    </dgm:pt>
    <dgm:pt modelId="{45E896A7-21DC-4429-AB4A-5031F89D48B1}" type="parTrans" cxnId="{83333F88-2FF0-44CD-86FA-E78077383C56}">
      <dgm:prSet/>
      <dgm:spPr/>
      <dgm:t>
        <a:bodyPr/>
        <a:lstStyle/>
        <a:p>
          <a:endParaRPr lang="ru-RU"/>
        </a:p>
      </dgm:t>
    </dgm:pt>
    <dgm:pt modelId="{EA1EA344-D85A-49F5-8D97-AB751D7F1919}" type="sibTrans" cxnId="{83333F88-2FF0-44CD-86FA-E78077383C56}">
      <dgm:prSet/>
      <dgm:spPr/>
      <dgm:t>
        <a:bodyPr/>
        <a:lstStyle/>
        <a:p>
          <a:endParaRPr lang="ru-RU"/>
        </a:p>
      </dgm:t>
    </dgm:pt>
    <dgm:pt modelId="{22804DE8-5F3F-458E-A369-F8592E26DDAB}">
      <dgm:prSet phldrT="[Текст]" custT="1"/>
      <dgm:spPr/>
      <dgm:t>
        <a:bodyPr/>
        <a:lstStyle/>
        <a:p>
          <a:r>
            <a:rPr lang="ru-RU" sz="3200" b="1" dirty="0" smtClean="0">
              <a:latin typeface="Arial" pitchFamily="34" charset="0"/>
              <a:cs typeface="Arial" pitchFamily="34" charset="0"/>
            </a:rPr>
            <a:t>Цвет страницы</a:t>
          </a:r>
          <a:endParaRPr lang="ru-RU" sz="3200" b="1" dirty="0">
            <a:latin typeface="Arial" pitchFamily="34" charset="0"/>
            <a:cs typeface="Arial" pitchFamily="34" charset="0"/>
          </a:endParaRPr>
        </a:p>
      </dgm:t>
    </dgm:pt>
    <dgm:pt modelId="{2B21F9BD-ACF4-4F51-A7FF-87BD5FE9BA1E}" type="parTrans" cxnId="{69197AAC-E9B6-4FDB-90C6-0C9BFF53FD81}">
      <dgm:prSet/>
      <dgm:spPr/>
      <dgm:t>
        <a:bodyPr/>
        <a:lstStyle/>
        <a:p>
          <a:endParaRPr lang="ru-RU"/>
        </a:p>
      </dgm:t>
    </dgm:pt>
    <dgm:pt modelId="{8ED21385-F40D-4686-BE68-4A14B19C2D32}" type="sibTrans" cxnId="{69197AAC-E9B6-4FDB-90C6-0C9BFF53FD81}">
      <dgm:prSet/>
      <dgm:spPr/>
      <dgm:t>
        <a:bodyPr/>
        <a:lstStyle/>
        <a:p>
          <a:endParaRPr lang="ru-RU"/>
        </a:p>
      </dgm:t>
    </dgm:pt>
    <dgm:pt modelId="{53F613B5-41D8-445C-8B99-7DADE27A45A4}">
      <dgm:prSet phldrT="[Текст]" phldr="1"/>
      <dgm:spPr/>
      <dgm:t>
        <a:bodyPr/>
        <a:lstStyle/>
        <a:p>
          <a:endParaRPr lang="ru-RU" dirty="0"/>
        </a:p>
      </dgm:t>
    </dgm:pt>
    <dgm:pt modelId="{8C6A428B-657B-4B99-8740-F876B7D792D5}" type="parTrans" cxnId="{98F7DFB9-7733-4532-B1EC-8220923C46EC}">
      <dgm:prSet/>
      <dgm:spPr/>
      <dgm:t>
        <a:bodyPr/>
        <a:lstStyle/>
        <a:p>
          <a:endParaRPr lang="ru-RU"/>
        </a:p>
      </dgm:t>
    </dgm:pt>
    <dgm:pt modelId="{F89CDD99-9D7A-481A-AE95-B786F43C7A64}" type="sibTrans" cxnId="{98F7DFB9-7733-4532-B1EC-8220923C46EC}">
      <dgm:prSet/>
      <dgm:spPr/>
      <dgm:t>
        <a:bodyPr/>
        <a:lstStyle/>
        <a:p>
          <a:endParaRPr lang="ru-RU"/>
        </a:p>
      </dgm:t>
    </dgm:pt>
    <dgm:pt modelId="{B1AFA4CC-0D7E-452D-80F8-7CF6ED261E7C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b="1" dirty="0" smtClean="0">
              <a:latin typeface="Arial" pitchFamily="34" charset="0"/>
              <a:cs typeface="Arial" pitchFamily="34" charset="0"/>
            </a:rPr>
            <a:t>Способы заливки</a:t>
          </a:r>
        </a:p>
      </dgm:t>
    </dgm:pt>
    <dgm:pt modelId="{A22F9D37-F503-43B9-A7AF-1736F2051070}" type="parTrans" cxnId="{8C14FFF8-2675-4D74-AA4A-EFE65C1343DB}">
      <dgm:prSet/>
      <dgm:spPr/>
      <dgm:t>
        <a:bodyPr/>
        <a:lstStyle/>
        <a:p>
          <a:endParaRPr lang="ru-RU"/>
        </a:p>
      </dgm:t>
    </dgm:pt>
    <dgm:pt modelId="{6F2BABA7-2553-448D-9F04-F387C112DB10}" type="sibTrans" cxnId="{8C14FFF8-2675-4D74-AA4A-EFE65C1343DB}">
      <dgm:prSet/>
      <dgm:spPr/>
      <dgm:t>
        <a:bodyPr/>
        <a:lstStyle/>
        <a:p>
          <a:endParaRPr lang="ru-RU"/>
        </a:p>
      </dgm:t>
    </dgm:pt>
    <dgm:pt modelId="{B0CCE7D3-11E9-4A23-AF4D-5DAC215DB0D8}" type="pres">
      <dgm:prSet presAssocID="{E000C65E-3D4E-4A16-8739-CC042EF8FC1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8C42B7-3DBF-4DF9-B090-943834B3F583}" type="pres">
      <dgm:prSet presAssocID="{D6646F41-D816-4C62-87F3-3DC0F5FE849C}" presName="composite" presStyleCnt="0"/>
      <dgm:spPr/>
      <dgm:t>
        <a:bodyPr/>
        <a:lstStyle/>
        <a:p>
          <a:endParaRPr lang="ru-RU"/>
        </a:p>
      </dgm:t>
    </dgm:pt>
    <dgm:pt modelId="{721C14AA-AF09-4BA0-9A5D-A5B21F282429}" type="pres">
      <dgm:prSet presAssocID="{D6646F41-D816-4C62-87F3-3DC0F5FE849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7E5D7D-99BD-4936-8353-AB232CAF8C52}" type="pres">
      <dgm:prSet presAssocID="{D6646F41-D816-4C62-87F3-3DC0F5FE849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584A1-70BB-46A2-893F-3712BB9DF484}" type="pres">
      <dgm:prSet presAssocID="{C2A244F4-7625-4E3D-A37A-E6CC796447A6}" presName="sp" presStyleCnt="0"/>
      <dgm:spPr/>
      <dgm:t>
        <a:bodyPr/>
        <a:lstStyle/>
        <a:p>
          <a:endParaRPr lang="ru-RU"/>
        </a:p>
      </dgm:t>
    </dgm:pt>
    <dgm:pt modelId="{83CEFF80-A9EE-4DD1-AC63-29D8EBF2D197}" type="pres">
      <dgm:prSet presAssocID="{C528D724-BEA5-4FE6-9E22-96176D04F410}" presName="composite" presStyleCnt="0"/>
      <dgm:spPr/>
      <dgm:t>
        <a:bodyPr/>
        <a:lstStyle/>
        <a:p>
          <a:endParaRPr lang="ru-RU"/>
        </a:p>
      </dgm:t>
    </dgm:pt>
    <dgm:pt modelId="{ABE6C0A1-30B4-423B-B77A-2ED45984031E}" type="pres">
      <dgm:prSet presAssocID="{C528D724-BEA5-4FE6-9E22-96176D04F41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576BDA-B2F5-4B40-A11F-05CB684EE19E}" type="pres">
      <dgm:prSet presAssocID="{C528D724-BEA5-4FE6-9E22-96176D04F41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5DBDBB-C5C6-4CF0-910C-B5C145FE7268}" type="pres">
      <dgm:prSet presAssocID="{EA1EA344-D85A-49F5-8D97-AB751D7F1919}" presName="sp" presStyleCnt="0"/>
      <dgm:spPr/>
      <dgm:t>
        <a:bodyPr/>
        <a:lstStyle/>
        <a:p>
          <a:endParaRPr lang="ru-RU"/>
        </a:p>
      </dgm:t>
    </dgm:pt>
    <dgm:pt modelId="{93526B96-C879-405C-9A97-25CBDFEC5329}" type="pres">
      <dgm:prSet presAssocID="{53F613B5-41D8-445C-8B99-7DADE27A45A4}" presName="composite" presStyleCnt="0"/>
      <dgm:spPr/>
      <dgm:t>
        <a:bodyPr/>
        <a:lstStyle/>
        <a:p>
          <a:endParaRPr lang="ru-RU"/>
        </a:p>
      </dgm:t>
    </dgm:pt>
    <dgm:pt modelId="{06E33D29-6AA0-4C40-8F2C-7738E746CB58}" type="pres">
      <dgm:prSet presAssocID="{53F613B5-41D8-445C-8B99-7DADE27A45A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17C83E-D8AC-497C-B355-07E0C0A8D394}" type="pres">
      <dgm:prSet presAssocID="{53F613B5-41D8-445C-8B99-7DADE27A45A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7CE7EF-141F-4A69-83D2-A135D54CEEA0}" type="presOf" srcId="{6ED75DE5-9556-49E2-83A4-3BC4EAE1EEB0}" destId="{267E5D7D-99BD-4936-8353-AB232CAF8C52}" srcOrd="0" destOrd="0" presId="urn:microsoft.com/office/officeart/2005/8/layout/chevron2"/>
    <dgm:cxn modelId="{98F7DFB9-7733-4532-B1EC-8220923C46EC}" srcId="{E000C65E-3D4E-4A16-8739-CC042EF8FC13}" destId="{53F613B5-41D8-445C-8B99-7DADE27A45A4}" srcOrd="2" destOrd="0" parTransId="{8C6A428B-657B-4B99-8740-F876B7D792D5}" sibTransId="{F89CDD99-9D7A-481A-AE95-B786F43C7A64}"/>
    <dgm:cxn modelId="{8C14FFF8-2675-4D74-AA4A-EFE65C1343DB}" srcId="{53F613B5-41D8-445C-8B99-7DADE27A45A4}" destId="{B1AFA4CC-0D7E-452D-80F8-7CF6ED261E7C}" srcOrd="0" destOrd="0" parTransId="{A22F9D37-F503-43B9-A7AF-1736F2051070}" sibTransId="{6F2BABA7-2553-448D-9F04-F387C112DB10}"/>
    <dgm:cxn modelId="{BF009DAD-B466-4C28-9311-FD7184EC9F67}" type="presOf" srcId="{22804DE8-5F3F-458E-A369-F8592E26DDAB}" destId="{92576BDA-B2F5-4B40-A11F-05CB684EE19E}" srcOrd="0" destOrd="0" presId="urn:microsoft.com/office/officeart/2005/8/layout/chevron2"/>
    <dgm:cxn modelId="{53396158-AF5F-4F67-9F6D-15AC2E353287}" type="presOf" srcId="{B1AFA4CC-0D7E-452D-80F8-7CF6ED261E7C}" destId="{8017C83E-D8AC-497C-B355-07E0C0A8D394}" srcOrd="0" destOrd="0" presId="urn:microsoft.com/office/officeart/2005/8/layout/chevron2"/>
    <dgm:cxn modelId="{371E49DA-9841-4897-B436-855D601370DC}" type="presOf" srcId="{D6646F41-D816-4C62-87F3-3DC0F5FE849C}" destId="{721C14AA-AF09-4BA0-9A5D-A5B21F282429}" srcOrd="0" destOrd="0" presId="urn:microsoft.com/office/officeart/2005/8/layout/chevron2"/>
    <dgm:cxn modelId="{8934A624-620A-438F-9A6C-8E0AA58F27C1}" srcId="{E000C65E-3D4E-4A16-8739-CC042EF8FC13}" destId="{D6646F41-D816-4C62-87F3-3DC0F5FE849C}" srcOrd="0" destOrd="0" parTransId="{AEC8B778-DFB9-4D35-8F73-81608D8F8C74}" sibTransId="{C2A244F4-7625-4E3D-A37A-E6CC796447A6}"/>
    <dgm:cxn modelId="{69197AAC-E9B6-4FDB-90C6-0C9BFF53FD81}" srcId="{C528D724-BEA5-4FE6-9E22-96176D04F410}" destId="{22804DE8-5F3F-458E-A369-F8592E26DDAB}" srcOrd="0" destOrd="0" parTransId="{2B21F9BD-ACF4-4F51-A7FF-87BD5FE9BA1E}" sibTransId="{8ED21385-F40D-4686-BE68-4A14B19C2D32}"/>
    <dgm:cxn modelId="{75C401EE-E406-4216-9998-39EA1557B8F8}" srcId="{D6646F41-D816-4C62-87F3-3DC0F5FE849C}" destId="{6ED75DE5-9556-49E2-83A4-3BC4EAE1EEB0}" srcOrd="0" destOrd="0" parTransId="{9A06BBEB-CAA6-4709-88DB-2FCF82A791C5}" sibTransId="{CD48B0EE-8284-4B37-9279-D315B033D5D8}"/>
    <dgm:cxn modelId="{0B57FA76-2311-4C11-855D-3295729516A3}" type="presOf" srcId="{53F613B5-41D8-445C-8B99-7DADE27A45A4}" destId="{06E33D29-6AA0-4C40-8F2C-7738E746CB58}" srcOrd="0" destOrd="0" presId="urn:microsoft.com/office/officeart/2005/8/layout/chevron2"/>
    <dgm:cxn modelId="{008311C0-B778-45F5-9FFB-525F3F6FDF34}" type="presOf" srcId="{C528D724-BEA5-4FE6-9E22-96176D04F410}" destId="{ABE6C0A1-30B4-423B-B77A-2ED45984031E}" srcOrd="0" destOrd="0" presId="urn:microsoft.com/office/officeart/2005/8/layout/chevron2"/>
    <dgm:cxn modelId="{83333F88-2FF0-44CD-86FA-E78077383C56}" srcId="{E000C65E-3D4E-4A16-8739-CC042EF8FC13}" destId="{C528D724-BEA5-4FE6-9E22-96176D04F410}" srcOrd="1" destOrd="0" parTransId="{45E896A7-21DC-4429-AB4A-5031F89D48B1}" sibTransId="{EA1EA344-D85A-49F5-8D97-AB751D7F1919}"/>
    <dgm:cxn modelId="{CF34CA90-8C59-4BBD-8FC3-7B4D4F3DA288}" type="presOf" srcId="{E000C65E-3D4E-4A16-8739-CC042EF8FC13}" destId="{B0CCE7D3-11E9-4A23-AF4D-5DAC215DB0D8}" srcOrd="0" destOrd="0" presId="urn:microsoft.com/office/officeart/2005/8/layout/chevron2"/>
    <dgm:cxn modelId="{6F7E70DD-210F-429E-B8B8-39A6D6AD60DE}" type="presParOf" srcId="{B0CCE7D3-11E9-4A23-AF4D-5DAC215DB0D8}" destId="{7C8C42B7-3DBF-4DF9-B090-943834B3F583}" srcOrd="0" destOrd="0" presId="urn:microsoft.com/office/officeart/2005/8/layout/chevron2"/>
    <dgm:cxn modelId="{70FFEF4E-D157-4EA3-A417-B96FCA2BD10B}" type="presParOf" srcId="{7C8C42B7-3DBF-4DF9-B090-943834B3F583}" destId="{721C14AA-AF09-4BA0-9A5D-A5B21F282429}" srcOrd="0" destOrd="0" presId="urn:microsoft.com/office/officeart/2005/8/layout/chevron2"/>
    <dgm:cxn modelId="{1E735437-EF89-4899-B71D-BD4D1F1C90F7}" type="presParOf" srcId="{7C8C42B7-3DBF-4DF9-B090-943834B3F583}" destId="{267E5D7D-99BD-4936-8353-AB232CAF8C52}" srcOrd="1" destOrd="0" presId="urn:microsoft.com/office/officeart/2005/8/layout/chevron2"/>
    <dgm:cxn modelId="{BBC4390E-6A6B-4030-BAC6-CB1A54F7F210}" type="presParOf" srcId="{B0CCE7D3-11E9-4A23-AF4D-5DAC215DB0D8}" destId="{C32584A1-70BB-46A2-893F-3712BB9DF484}" srcOrd="1" destOrd="0" presId="urn:microsoft.com/office/officeart/2005/8/layout/chevron2"/>
    <dgm:cxn modelId="{672B9051-3195-4223-9852-A88A5BC4C2A9}" type="presParOf" srcId="{B0CCE7D3-11E9-4A23-AF4D-5DAC215DB0D8}" destId="{83CEFF80-A9EE-4DD1-AC63-29D8EBF2D197}" srcOrd="2" destOrd="0" presId="urn:microsoft.com/office/officeart/2005/8/layout/chevron2"/>
    <dgm:cxn modelId="{4EF0C35D-DEB6-4A4F-809A-ABDDB658F59E}" type="presParOf" srcId="{83CEFF80-A9EE-4DD1-AC63-29D8EBF2D197}" destId="{ABE6C0A1-30B4-423B-B77A-2ED45984031E}" srcOrd="0" destOrd="0" presId="urn:microsoft.com/office/officeart/2005/8/layout/chevron2"/>
    <dgm:cxn modelId="{21345CA1-791D-4EB2-864B-D6F43132A671}" type="presParOf" srcId="{83CEFF80-A9EE-4DD1-AC63-29D8EBF2D197}" destId="{92576BDA-B2F5-4B40-A11F-05CB684EE19E}" srcOrd="1" destOrd="0" presId="urn:microsoft.com/office/officeart/2005/8/layout/chevron2"/>
    <dgm:cxn modelId="{7AEEBE2B-360D-421D-ABDA-D8BFECD453CC}" type="presParOf" srcId="{B0CCE7D3-11E9-4A23-AF4D-5DAC215DB0D8}" destId="{975DBDBB-C5C6-4CF0-910C-B5C145FE7268}" srcOrd="3" destOrd="0" presId="urn:microsoft.com/office/officeart/2005/8/layout/chevron2"/>
    <dgm:cxn modelId="{52A15403-E55C-4E9D-BE72-05AE5A90B616}" type="presParOf" srcId="{B0CCE7D3-11E9-4A23-AF4D-5DAC215DB0D8}" destId="{93526B96-C879-405C-9A97-25CBDFEC5329}" srcOrd="4" destOrd="0" presId="urn:microsoft.com/office/officeart/2005/8/layout/chevron2"/>
    <dgm:cxn modelId="{C7633963-91C8-4201-A559-02B31F22C186}" type="presParOf" srcId="{93526B96-C879-405C-9A97-25CBDFEC5329}" destId="{06E33D29-6AA0-4C40-8F2C-7738E746CB58}" srcOrd="0" destOrd="0" presId="urn:microsoft.com/office/officeart/2005/8/layout/chevron2"/>
    <dgm:cxn modelId="{C05852A2-F287-4663-AFCA-C16D5B439E4F}" type="presParOf" srcId="{93526B96-C879-405C-9A97-25CBDFEC5329}" destId="{8017C83E-D8AC-497C-B355-07E0C0A8D394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D2EEC71-FE36-4CDB-A100-EFCDCCADF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532C4A-29DE-4B70-A8F4-9F1498850333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2EEC71-FE36-4CDB-A100-EFCDCCADF5E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0A6D68A-78D4-491C-917B-66735BB75833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2EEC71-FE36-4CDB-A100-EFCDCCADF5E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4FC5F00-E3F2-42D7-A63F-6E4CEB8069F1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89FDC5-0BF6-4F1C-82CB-A09B2B7F4F58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D9BB88-CB3A-4792-9356-55F0BAAF1ECB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444EDE-8C35-4BF3-B45E-C5D4271BDD52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D361C5-8828-45CE-9EDE-F5878AA4A46E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432303-475B-4A4D-A2D7-D9475BC7D3AD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AC37620-CDE3-4E6A-8A14-EA216450C458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532C4A-29DE-4B70-A8F4-9F1498850333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B6EE01-9135-4F61-B9D5-7ED4AB89FF02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0A1DC2D-2832-4FD0-BA3B-712D796A3C5A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150093-6D16-41E6-8018-FA64E397A27F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4248325-1DB5-435F-85A0-1BE437E768BE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ECD6A5C-41B6-4D85-90A7-C3FE9FE6E85F}" type="slidenum">
              <a:rPr lang="ru-RU" smtClean="0"/>
              <a:pPr/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65B01A-308E-492E-ACD3-603A08819B38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2EEC71-FE36-4CDB-A100-EFCDCCADF5E9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D83528B-E61E-4935-B00F-B62FE250148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96E5E0-136D-496E-9915-90CD420AA8AA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BB468B-2292-408D-AB96-9D1A1E54C9C5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0849A3-D86D-4CD8-8ED3-1CE142F2C6C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532C4A-29DE-4B70-A8F4-9F1498850333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7A8D89-DFF0-4688-803A-D3796FCF86F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DEF5B6-B29E-4882-94D7-1588DA8924B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2EEC71-FE36-4CDB-A100-EFCDCCADF5E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2EEC71-FE36-4CDB-A100-EFCDCCADF5E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2EEC71-FE36-4CDB-A100-EFCDCCADF5E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9"/>
          <p:cNvSpPr>
            <a:spLocks/>
          </p:cNvSpPr>
          <p:nvPr/>
        </p:nvSpPr>
        <p:spPr bwMode="gray">
          <a:xfrm>
            <a:off x="3175" y="6346825"/>
            <a:ext cx="9131300" cy="511175"/>
          </a:xfrm>
          <a:custGeom>
            <a:avLst/>
            <a:gdLst>
              <a:gd name="T0" fmla="*/ 2147483647 w 5752"/>
              <a:gd name="T1" fmla="*/ 2147483647 h 444"/>
              <a:gd name="T2" fmla="*/ 2147483647 w 5752"/>
              <a:gd name="T3" fmla="*/ 2147483647 h 444"/>
              <a:gd name="T4" fmla="*/ 2147483647 w 5752"/>
              <a:gd name="T5" fmla="*/ 2147483647 h 444"/>
              <a:gd name="T6" fmla="*/ 2147483647 w 5752"/>
              <a:gd name="T7" fmla="*/ 2147483647 h 444"/>
              <a:gd name="T8" fmla="*/ 2147483647 w 5752"/>
              <a:gd name="T9" fmla="*/ 2147483647 h 444"/>
              <a:gd name="T10" fmla="*/ 0 w 5752"/>
              <a:gd name="T11" fmla="*/ 2147483647 h 444"/>
              <a:gd name="T12" fmla="*/ 0 w 5752"/>
              <a:gd name="T13" fmla="*/ 2147483647 h 444"/>
              <a:gd name="T14" fmla="*/ 2147483647 w 5752"/>
              <a:gd name="T15" fmla="*/ 2147483647 h 444"/>
              <a:gd name="T16" fmla="*/ 2147483647 w 5752"/>
              <a:gd name="T17" fmla="*/ 2147483647 h 444"/>
              <a:gd name="T18" fmla="*/ 2147483647 w 5752"/>
              <a:gd name="T19" fmla="*/ 2147483647 h 444"/>
              <a:gd name="T20" fmla="*/ 2147483647 w 5752"/>
              <a:gd name="T21" fmla="*/ 2147483647 h 444"/>
              <a:gd name="T22" fmla="*/ 2147483647 w 5752"/>
              <a:gd name="T23" fmla="*/ 2147483647 h 444"/>
              <a:gd name="T24" fmla="*/ 2147483647 w 5752"/>
              <a:gd name="T25" fmla="*/ 2147483647 h 44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Freeform 29"/>
          <p:cNvSpPr>
            <a:spLocks/>
          </p:cNvSpPr>
          <p:nvPr/>
        </p:nvSpPr>
        <p:spPr bwMode="gray">
          <a:xfrm>
            <a:off x="-1588" y="-1588"/>
            <a:ext cx="9155113" cy="4940301"/>
          </a:xfrm>
          <a:custGeom>
            <a:avLst/>
            <a:gdLst>
              <a:gd name="T0" fmla="*/ 2147483647 w 5767"/>
              <a:gd name="T1" fmla="*/ 2147483647 h 3128"/>
              <a:gd name="T2" fmla="*/ 2147483647 w 5767"/>
              <a:gd name="T3" fmla="*/ 2147483647 h 3128"/>
              <a:gd name="T4" fmla="*/ 2147483647 w 5767"/>
              <a:gd name="T5" fmla="*/ 2147483647 h 3128"/>
              <a:gd name="T6" fmla="*/ 2147483647 w 5767"/>
              <a:gd name="T7" fmla="*/ 2147483647 h 3128"/>
              <a:gd name="T8" fmla="*/ 2147483647 w 5767"/>
              <a:gd name="T9" fmla="*/ 2147483647 h 3128"/>
              <a:gd name="T10" fmla="*/ 2147483647 w 5767"/>
              <a:gd name="T11" fmla="*/ 2147483647 h 3128"/>
              <a:gd name="T12" fmla="*/ 2147483647 w 5767"/>
              <a:gd name="T13" fmla="*/ 0 h 3128"/>
              <a:gd name="T14" fmla="*/ 0 w 5767"/>
              <a:gd name="T15" fmla="*/ 2147483647 h 3128"/>
              <a:gd name="T16" fmla="*/ 2147483647 w 5767"/>
              <a:gd name="T17" fmla="*/ 2147483647 h 31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3128">
                <a:moveTo>
                  <a:pt x="8" y="3103"/>
                </a:moveTo>
                <a:lnTo>
                  <a:pt x="2913" y="3102"/>
                </a:lnTo>
                <a:cubicBezTo>
                  <a:pt x="3054" y="3102"/>
                  <a:pt x="3012" y="3128"/>
                  <a:pt x="3143" y="3022"/>
                </a:cubicBezTo>
                <a:lnTo>
                  <a:pt x="3668" y="2460"/>
                </a:lnTo>
                <a:cubicBezTo>
                  <a:pt x="3832" y="2329"/>
                  <a:pt x="3809" y="2215"/>
                  <a:pt x="4129" y="2235"/>
                </a:cubicBezTo>
                <a:lnTo>
                  <a:pt x="5761" y="2235"/>
                </a:lnTo>
                <a:lnTo>
                  <a:pt x="5767" y="0"/>
                </a:lnTo>
                <a:lnTo>
                  <a:pt x="0" y="1"/>
                </a:lnTo>
                <a:lnTo>
                  <a:pt x="8" y="3103"/>
                </a:lnTo>
                <a:close/>
              </a:path>
            </a:pathLst>
          </a:custGeom>
          <a:solidFill>
            <a:schemeClr val="bg2">
              <a:alpha val="89803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Freeform 28"/>
          <p:cNvSpPr>
            <a:spLocks/>
          </p:cNvSpPr>
          <p:nvPr/>
        </p:nvSpPr>
        <p:spPr bwMode="gray">
          <a:xfrm>
            <a:off x="-11113" y="0"/>
            <a:ext cx="9155113" cy="4333875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>
                  <a:alpha val="89999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30"/>
          <p:cNvSpPr>
            <a:spLocks/>
          </p:cNvSpPr>
          <p:nvPr/>
        </p:nvSpPr>
        <p:spPr bwMode="gray">
          <a:xfrm>
            <a:off x="-9525" y="0"/>
            <a:ext cx="9153525" cy="1600200"/>
          </a:xfrm>
          <a:custGeom>
            <a:avLst/>
            <a:gdLst>
              <a:gd name="T0" fmla="*/ 0 w 5766"/>
              <a:gd name="T1" fmla="*/ 2147483647 h 1008"/>
              <a:gd name="T2" fmla="*/ 2147483647 w 5766"/>
              <a:gd name="T3" fmla="*/ 2147483647 h 1008"/>
              <a:gd name="T4" fmla="*/ 2147483647 w 5766"/>
              <a:gd name="T5" fmla="*/ 2147483647 h 1008"/>
              <a:gd name="T6" fmla="*/ 2147483647 w 5766"/>
              <a:gd name="T7" fmla="*/ 2147483647 h 1008"/>
              <a:gd name="T8" fmla="*/ 2147483647 w 5766"/>
              <a:gd name="T9" fmla="*/ 2147483647 h 1008"/>
              <a:gd name="T10" fmla="*/ 2147483647 w 5766"/>
              <a:gd name="T11" fmla="*/ 2147483647 h 1008"/>
              <a:gd name="T12" fmla="*/ 2147483647 w 5766"/>
              <a:gd name="T13" fmla="*/ 0 h 1008"/>
              <a:gd name="T14" fmla="*/ 0 w 5766"/>
              <a:gd name="T15" fmla="*/ 2147483647 h 1008"/>
              <a:gd name="T16" fmla="*/ 0 w 5766"/>
              <a:gd name="T17" fmla="*/ 2147483647 h 10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6" h="1008">
                <a:moveTo>
                  <a:pt x="0" y="1008"/>
                </a:moveTo>
                <a:lnTo>
                  <a:pt x="1884" y="1008"/>
                </a:lnTo>
                <a:cubicBezTo>
                  <a:pt x="2088" y="990"/>
                  <a:pt x="2034" y="1005"/>
                  <a:pt x="2152" y="921"/>
                </a:cubicBezTo>
                <a:lnTo>
                  <a:pt x="2560" y="531"/>
                </a:lnTo>
                <a:cubicBezTo>
                  <a:pt x="2683" y="452"/>
                  <a:pt x="2611" y="454"/>
                  <a:pt x="2892" y="448"/>
                </a:cubicBezTo>
                <a:lnTo>
                  <a:pt x="5766" y="461"/>
                </a:lnTo>
                <a:lnTo>
                  <a:pt x="5758" y="0"/>
                </a:lnTo>
                <a:lnTo>
                  <a:pt x="0" y="2"/>
                </a:lnTo>
                <a:lnTo>
                  <a:pt x="0" y="1008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Freeform 37"/>
          <p:cNvSpPr>
            <a:spLocks/>
          </p:cNvSpPr>
          <p:nvPr/>
        </p:nvSpPr>
        <p:spPr bwMode="gray">
          <a:xfrm>
            <a:off x="3175" y="4562475"/>
            <a:ext cx="9131300" cy="511175"/>
          </a:xfrm>
          <a:custGeom>
            <a:avLst/>
            <a:gdLst>
              <a:gd name="T0" fmla="*/ 2147483647 w 5752"/>
              <a:gd name="T1" fmla="*/ 2147483647 h 444"/>
              <a:gd name="T2" fmla="*/ 2147483647 w 5752"/>
              <a:gd name="T3" fmla="*/ 2147483647 h 444"/>
              <a:gd name="T4" fmla="*/ 2147483647 w 5752"/>
              <a:gd name="T5" fmla="*/ 2147483647 h 444"/>
              <a:gd name="T6" fmla="*/ 2147483647 w 5752"/>
              <a:gd name="T7" fmla="*/ 2147483647 h 444"/>
              <a:gd name="T8" fmla="*/ 2147483647 w 5752"/>
              <a:gd name="T9" fmla="*/ 2147483647 h 444"/>
              <a:gd name="T10" fmla="*/ 0 w 5752"/>
              <a:gd name="T11" fmla="*/ 2147483647 h 444"/>
              <a:gd name="T12" fmla="*/ 0 w 5752"/>
              <a:gd name="T13" fmla="*/ 2147483647 h 444"/>
              <a:gd name="T14" fmla="*/ 2147483647 w 5752"/>
              <a:gd name="T15" fmla="*/ 2147483647 h 444"/>
              <a:gd name="T16" fmla="*/ 2147483647 w 5752"/>
              <a:gd name="T17" fmla="*/ 2147483647 h 444"/>
              <a:gd name="T18" fmla="*/ 2147483647 w 5752"/>
              <a:gd name="T19" fmla="*/ 2147483647 h 444"/>
              <a:gd name="T20" fmla="*/ 2147483647 w 5752"/>
              <a:gd name="T21" fmla="*/ 2147483647 h 444"/>
              <a:gd name="T22" fmla="*/ 2147483647 w 5752"/>
              <a:gd name="T23" fmla="*/ 2147483647 h 444"/>
              <a:gd name="T24" fmla="*/ 2147483647 w 5752"/>
              <a:gd name="T25" fmla="*/ 2147483647 h 44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" name="Picture 42" descr="http://word-microsoft.ru/word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" y="4648200"/>
            <a:ext cx="762001" cy="762001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Picture 50" descr="Adobe PageMaker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28800" y="4648200"/>
            <a:ext cx="943640" cy="67627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44" descr="http://www.phsource.us/PH/Tutorials/publisher_2003_2_01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 rot="1214178">
            <a:off x="1176987" y="4980180"/>
            <a:ext cx="734852" cy="768254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52" descr="http://www.printnet.com.au/verve/_resources/Quark_large.jpg"/>
          <p:cNvPicPr>
            <a:picLocks noChangeAspect="1" noChangeArrowheads="1"/>
          </p:cNvPicPr>
          <p:nvPr userDrawn="1"/>
        </p:nvPicPr>
        <p:blipFill>
          <a:blip r:embed="rId5" cstate="screen"/>
          <a:srcRect l="-7159" r="-7159" b="-12369"/>
          <a:stretch>
            <a:fillRect/>
          </a:stretch>
        </p:blipFill>
        <p:spPr bwMode="auto">
          <a:xfrm rot="966061">
            <a:off x="2606979" y="4955778"/>
            <a:ext cx="677334" cy="76200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Picture 48" descr="http://go4download.com/wp-content/uploads/2008/11/adobe-indesign-logo.jp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21219077">
            <a:off x="3320374" y="4615773"/>
            <a:ext cx="838200" cy="83820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087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28600" y="1828800"/>
            <a:ext cx="5486400" cy="1470025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7"/>
          <p:cNvSpPr>
            <a:spLocks noGrp="1" noChangeArrowheads="1"/>
          </p:cNvSpPr>
          <p:nvPr>
            <p:ph type="dt" sz="half" idx="10"/>
          </p:nvPr>
        </p:nvSpPr>
        <p:spPr>
          <a:xfrm>
            <a:off x="762000" y="6477000"/>
            <a:ext cx="21336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8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0" y="6477000"/>
            <a:ext cx="3810000" cy="381000"/>
          </a:xfrm>
        </p:spPr>
        <p:txBody>
          <a:bodyPr/>
          <a:lstStyle>
            <a:lvl1pPr algn="l">
              <a:defRPr sz="1600" i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04800" y="6477000"/>
            <a:ext cx="381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11629-F3FD-40EC-B65D-CE8CACEFF1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F305-9A69-458F-B12E-18C185CE5D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0200" y="773113"/>
            <a:ext cx="2108200" cy="55816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0838" y="773113"/>
            <a:ext cx="6176962" cy="55816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1E9B1-21AD-46CE-9162-E32B7B42C7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950" y="773113"/>
            <a:ext cx="8401050" cy="6746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50838" y="1600200"/>
            <a:ext cx="4141787" cy="47545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143375" cy="47545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493FA-A41B-42C5-AB2B-368998F41D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950" y="773113"/>
            <a:ext cx="8401050" cy="6746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50838" y="1600200"/>
            <a:ext cx="8437562" cy="47545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6D2CE-8BA5-4358-B9E3-1333689C08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950" y="773113"/>
            <a:ext cx="8401050" cy="6746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50838" y="1600200"/>
            <a:ext cx="8437562" cy="47545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133D3-C8BD-4F7C-8E0C-F44FECA081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950" y="773113"/>
            <a:ext cx="8401050" cy="6746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350838" y="1600200"/>
            <a:ext cx="8437562" cy="47545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75738-C106-4A38-B7DF-BC93C6F5B6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2C7054-3B22-448A-890E-116CD8DD7E8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1DFA2F-8FBF-4640-BE97-E773A0903D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0F1A9-2CEF-40EB-B0EB-8DE7DD294A5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3079A2-B135-4038-A89D-B1908F4E584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1DFA2F-8FBF-4640-BE97-E773A0903D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E47B68-B77B-41C4-989E-3C3370E2A4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B07D3F-08D5-4EA8-BCA8-FB4AF1088DE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6708E-0A8D-46D0-AD69-CCE1920690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0B6102-36FF-49EA-8BC1-F9FEADA371F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AEF305-9A69-458F-B12E-18C185CE5D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C1E9B1-21AD-46CE-9162-E32B7B42C72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0F1A9-2CEF-40EB-B0EB-8DE7DD294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0838" y="1600200"/>
            <a:ext cx="4141787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143375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079A2-B135-4038-A89D-B1908F4E58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47B68-B77B-41C4-989E-3C3370E2A4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07D3F-08D5-4EA8-BCA8-FB4AF1088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B7C11-2B94-412F-8EC0-2487C4D59D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6708E-0A8D-46D0-AD69-CCE1920690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B6102-36FF-49EA-8BC1-F9FEADA371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46"/>
          <p:cNvSpPr>
            <a:spLocks/>
          </p:cNvSpPr>
          <p:nvPr/>
        </p:nvSpPr>
        <p:spPr bwMode="gray">
          <a:xfrm>
            <a:off x="-1588" y="0"/>
            <a:ext cx="9175751" cy="6858000"/>
          </a:xfrm>
          <a:custGeom>
            <a:avLst/>
            <a:gdLst>
              <a:gd name="T0" fmla="*/ 2147483647 w 5780"/>
              <a:gd name="T1" fmla="*/ 2147483647 h 3622"/>
              <a:gd name="T2" fmla="*/ 2147483647 w 5780"/>
              <a:gd name="T3" fmla="*/ 2147483647 h 3622"/>
              <a:gd name="T4" fmla="*/ 2147483647 w 5780"/>
              <a:gd name="T5" fmla="*/ 0 h 3622"/>
              <a:gd name="T6" fmla="*/ 0 w 5780"/>
              <a:gd name="T7" fmla="*/ 0 h 3622"/>
              <a:gd name="T8" fmla="*/ 2147483647 w 5780"/>
              <a:gd name="T9" fmla="*/ 2147483647 h 36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80" h="3622">
                <a:moveTo>
                  <a:pt x="7" y="3616"/>
                </a:moveTo>
                <a:lnTo>
                  <a:pt x="5780" y="3622"/>
                </a:lnTo>
                <a:lnTo>
                  <a:pt x="5760" y="0"/>
                </a:lnTo>
                <a:lnTo>
                  <a:pt x="0" y="0"/>
                </a:lnTo>
                <a:lnTo>
                  <a:pt x="7" y="3616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" name="Rectangle 68"/>
          <p:cNvSpPr>
            <a:spLocks noGrp="1" noChangeArrowheads="1"/>
          </p:cNvSpPr>
          <p:nvPr>
            <p:ph type="body" idx="1"/>
          </p:nvPr>
        </p:nvSpPr>
        <p:spPr bwMode="gray">
          <a:xfrm>
            <a:off x="350838" y="1600200"/>
            <a:ext cx="8437562" cy="475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93" name="Rectangle 69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629400"/>
            <a:ext cx="2133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94" name="Rectangle 7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629400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95" name="Rectangle 71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629400"/>
            <a:ext cx="2133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FC2C7054-3B22-448A-890E-116CD8DD7E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Freeform 73"/>
          <p:cNvSpPr>
            <a:spLocks/>
          </p:cNvSpPr>
          <p:nvPr/>
        </p:nvSpPr>
        <p:spPr bwMode="gray">
          <a:xfrm>
            <a:off x="3175" y="228600"/>
            <a:ext cx="9131300" cy="1143000"/>
          </a:xfrm>
          <a:custGeom>
            <a:avLst/>
            <a:gdLst>
              <a:gd name="T0" fmla="*/ 2147483647 w 5752"/>
              <a:gd name="T1" fmla="*/ 2147483647 h 444"/>
              <a:gd name="T2" fmla="*/ 2147483647 w 5752"/>
              <a:gd name="T3" fmla="*/ 2147483647 h 444"/>
              <a:gd name="T4" fmla="*/ 2147483647 w 5752"/>
              <a:gd name="T5" fmla="*/ 2147483647 h 444"/>
              <a:gd name="T6" fmla="*/ 2147483647 w 5752"/>
              <a:gd name="T7" fmla="*/ 2147483647 h 444"/>
              <a:gd name="T8" fmla="*/ 2147483647 w 5752"/>
              <a:gd name="T9" fmla="*/ 2147483647 h 444"/>
              <a:gd name="T10" fmla="*/ 0 w 5752"/>
              <a:gd name="T11" fmla="*/ 2147483647 h 444"/>
              <a:gd name="T12" fmla="*/ 0 w 5752"/>
              <a:gd name="T13" fmla="*/ 2147483647 h 444"/>
              <a:gd name="T14" fmla="*/ 2147483647 w 5752"/>
              <a:gd name="T15" fmla="*/ 2147483647 h 444"/>
              <a:gd name="T16" fmla="*/ 2147483647 w 5752"/>
              <a:gd name="T17" fmla="*/ 2147483647 h 444"/>
              <a:gd name="T18" fmla="*/ 2147483647 w 5752"/>
              <a:gd name="T19" fmla="*/ 2147483647 h 444"/>
              <a:gd name="T20" fmla="*/ 2147483647 w 5752"/>
              <a:gd name="T21" fmla="*/ 2147483647 h 444"/>
              <a:gd name="T22" fmla="*/ 2147483647 w 5752"/>
              <a:gd name="T23" fmla="*/ 2147483647 h 444"/>
              <a:gd name="T24" fmla="*/ 2147483647 w 5752"/>
              <a:gd name="T25" fmla="*/ 2147483647 h 44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2" name="Rectangle 67"/>
          <p:cNvSpPr>
            <a:spLocks noGrp="1" noChangeArrowheads="1"/>
          </p:cNvSpPr>
          <p:nvPr>
            <p:ph type="title"/>
          </p:nvPr>
        </p:nvSpPr>
        <p:spPr bwMode="gray">
          <a:xfrm>
            <a:off x="381000" y="1524000"/>
            <a:ext cx="8401050" cy="67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C2C7054-3B22-448A-890E-116CD8DD7E8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file:///C:\Documents%20and%20Settings\&#1059;&#1095;&#1080;&#1090;&#1077;&#1083;&#1100;\&#1056;&#1072;&#1073;&#1086;&#1095;&#1080;&#1081;%20&#1089;&#1090;&#1086;&#1083;\&#1086;&#1090;&#1082;&#1088;&#1099;&#1090;&#1099;&#1081;%20&#1091;&#1088;&#1086;&#1082;%20&#1080;&#1085;&#1092;\8%20&#1082;&#1083;&#1072;&#1089;&#1089;\&#1057;&#1054;&#1063;&#1045;&#1058;&#1040;&#1053;&#1048;&#1045;%20&#1062;&#1042;&#1045;&#1058;&#1054;&#1042;_%20&#1058;&#1072;&#1073;&#1083;&#1080;&#1094;&#1099;%20&#1089;&#1086;&#1095;&#1077;&#1090;&#1072;&#1085;&#1080;&#1103;%20&#1094;&#1074;&#1077;&#1090;&#1086;&#1074;_files\red_red1.jpg" TargetMode="External"/><Relationship Id="rId5" Type="http://schemas.openxmlformats.org/officeDocument/2006/relationships/image" Target="../media/image35.jpeg"/><Relationship Id="rId4" Type="http://schemas.openxmlformats.org/officeDocument/2006/relationships/hyperlink" Target="file:///C:\Documents%20and%20Settings\&#1059;&#1095;&#1080;&#1090;&#1077;&#1083;&#1100;\&#1056;&#1072;&#1073;&#1086;&#1095;&#1080;&#1081;%20&#1089;&#1090;&#1086;&#1083;\&#1086;&#1090;&#1082;&#1088;&#1099;&#1090;&#1099;&#1081;%20&#1091;&#1088;&#1086;&#1082;%20&#1080;&#1085;&#1092;\8%20&#1082;&#1083;&#1072;&#1089;&#1089;\&#1057;&#1054;&#1063;&#1045;&#1058;&#1040;&#1053;&#1048;&#1045;%20&#1062;&#1042;&#1045;&#1058;&#1054;&#1042;_%20&#1058;&#1072;&#1073;&#1083;&#1080;&#1094;&#1099;%20&#1089;&#1086;&#1095;&#1077;&#1090;&#1072;&#1085;&#1080;&#1103;%20&#1094;&#1074;&#1077;&#1090;&#1086;&#1074;_files\blue111.jpg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&#1059;&#1095;&#1080;&#1090;&#1077;&#1083;&#1100;\&#1056;&#1072;&#1073;&#1086;&#1095;&#1080;&#1081;%20&#1089;&#1090;&#1086;&#1083;\&#1086;&#1090;&#1082;&#1088;&#1099;&#1090;&#1099;&#1081;%20&#1091;&#1088;&#1086;&#1082;%20&#1080;&#1085;&#1092;\8%20&#1082;&#1083;&#1072;&#1089;&#1089;\&#1057;&#1054;&#1063;&#1045;&#1058;&#1040;&#1053;&#1048;&#1045;%20&#1062;&#1042;&#1045;&#1058;&#1054;&#1042;_%20&#1058;&#1072;&#1073;&#1083;&#1080;&#1094;&#1099;%20&#1089;&#1086;&#1095;&#1077;&#1090;&#1072;&#1085;&#1080;&#1103;%20&#1094;&#1074;&#1077;&#1090;&#1086;&#1074;_files\CB3E6CB7E3A6311D38C054386A1DCE.jpg" TargetMode="External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990600"/>
            <a:ext cx="8458200" cy="2819400"/>
          </a:xfrm>
        </p:spPr>
        <p:txBody>
          <a:bodyPr/>
          <a:lstStyle/>
          <a:p>
            <a:pPr algn="r"/>
            <a:r>
              <a:rPr lang="ru-RU" sz="3200" i="1" dirty="0" smtClean="0">
                <a:latin typeface="Palatino Linotype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i="1" dirty="0" smtClean="0">
                <a:latin typeface="Palatino Linotype" pitchFamily="18" charset="0"/>
              </a:rPr>
              <a:t>Послушайте — и Вы забудете, посмотрите — и Вы запомните, </a:t>
            </a:r>
            <a:br>
              <a:rPr lang="ru-RU" sz="3200" i="1" dirty="0" smtClean="0">
                <a:latin typeface="Palatino Linotype" pitchFamily="18" charset="0"/>
              </a:rPr>
            </a:br>
            <a:r>
              <a:rPr lang="ru-RU" sz="3200" i="1" dirty="0" smtClean="0">
                <a:latin typeface="Palatino Linotype" pitchFamily="18" charset="0"/>
              </a:rPr>
              <a:t>сделайте — и Вы поймете</a:t>
            </a:r>
            <a:r>
              <a:rPr lang="ru-RU" sz="3200" i="1" dirty="0" smtClean="0">
                <a:latin typeface="Palatino Linotype" pitchFamily="18" charset="0"/>
                <a:ea typeface="Calibri" pitchFamily="34" charset="0"/>
                <a:cs typeface="Times New Roman" pitchFamily="18" charset="0"/>
              </a:rPr>
              <a:t>»</a:t>
            </a:r>
            <a:br>
              <a:rPr lang="ru-RU" sz="3200" i="1" dirty="0" smtClean="0">
                <a:latin typeface="Palatino Linotype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200" i="1" dirty="0" smtClean="0">
                <a:latin typeface="Palatino Linotype" pitchFamily="18" charset="0"/>
                <a:ea typeface="Calibri" pitchFamily="34" charset="0"/>
                <a:cs typeface="Times New Roman" pitchFamily="18" charset="0"/>
              </a:rPr>
              <a:t> Конфуций</a:t>
            </a:r>
            <a:endParaRPr lang="ru-RU" sz="3200" i="1" dirty="0">
              <a:latin typeface="Palatino Linotype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495800"/>
            <a:ext cx="4572000" cy="1524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B11629-F3FD-40EC-B65D-CE8CACEFF196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graphicFrame>
        <p:nvGraphicFramePr>
          <p:cNvPr id="4" name="Схема 3"/>
          <p:cNvGraphicFramePr/>
          <p:nvPr/>
        </p:nvGraphicFramePr>
        <p:xfrm>
          <a:off x="570295" y="2209800"/>
          <a:ext cx="8003409" cy="3876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8600" y="457200"/>
            <a:ext cx="7772400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Цвет страницы</a:t>
            </a:r>
            <a:b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sz="4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выбрать в главном меню:</a:t>
            </a:r>
            <a:endParaRPr lang="ru-RU" sz="40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575176">
            <a:off x="132521" y="1386452"/>
            <a:ext cx="8072494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5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istral" pitchFamily="66" charset="0"/>
              </a:rPr>
              <a:t>Дизайн студия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14800" y="0"/>
            <a:ext cx="5029200" cy="267765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Palatino Linotype" pitchFamily="18" charset="0"/>
              </a:rPr>
              <a:t>«Я всегда стремилась к лаконичности и выразительности. Моя формула дизайна: чистое </a:t>
            </a:r>
            <a:br>
              <a:rPr lang="ru-RU" sz="2400" i="1" dirty="0" smtClean="0">
                <a:latin typeface="Palatino Linotype" pitchFamily="18" charset="0"/>
              </a:rPr>
            </a:br>
            <a:r>
              <a:rPr lang="ru-RU" sz="2400" i="1" dirty="0" smtClean="0">
                <a:latin typeface="Palatino Linotype" pitchFamily="18" charset="0"/>
              </a:rPr>
              <a:t>пространство, и в нем — одна запоминающаяся вещь». </a:t>
            </a:r>
          </a:p>
          <a:p>
            <a:pPr algn="r"/>
            <a:r>
              <a:rPr lang="ru-RU" sz="2400" i="1" dirty="0" err="1" smtClean="0">
                <a:latin typeface="Palatino Linotype" pitchFamily="18" charset="0"/>
              </a:rPr>
              <a:t>Андрэ</a:t>
            </a:r>
            <a:r>
              <a:rPr lang="ru-RU" sz="2400" i="1" dirty="0" smtClean="0">
                <a:latin typeface="Palatino Linotype" pitchFamily="18" charset="0"/>
              </a:rPr>
              <a:t>  </a:t>
            </a:r>
            <a:r>
              <a:rPr lang="ru-RU" sz="2400" i="1" dirty="0" err="1" smtClean="0">
                <a:latin typeface="Palatino Linotype" pitchFamily="18" charset="0"/>
              </a:rPr>
              <a:t>Путман</a:t>
            </a:r>
            <a:r>
              <a:rPr lang="ru-RU" sz="2400" i="1" dirty="0" smtClean="0">
                <a:latin typeface="Palatino Linotype" pitchFamily="18" charset="0"/>
              </a:rPr>
              <a:t/>
            </a:r>
            <a:br>
              <a:rPr lang="ru-RU" sz="2400" i="1" dirty="0" smtClean="0">
                <a:latin typeface="Palatino Linotype" pitchFamily="18" charset="0"/>
              </a:rPr>
            </a:br>
            <a:endParaRPr lang="ru-RU" sz="2400" i="1" dirty="0">
              <a:latin typeface="Palatino Linotype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B07D3F-08D5-4EA8-BCA8-FB4AF1088DE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1026" name="Picture 2" descr="E:\открытый урок инф\8 класс\докучаева обложка\Безымянный90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3200400"/>
            <a:ext cx="32766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1026" name="Picture 2" descr="E:\открытый урок инф\8 класс\докучаева обложка\01069080.gif"/>
          <p:cNvPicPr>
            <a:picLocks noChangeAspect="1" noChangeArrowheads="1"/>
          </p:cNvPicPr>
          <p:nvPr/>
        </p:nvPicPr>
        <p:blipFill>
          <a:blip r:embed="rId3"/>
          <a:srcRect l="5291" t="7748" r="4014" b="6863"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24000" y="3124200"/>
            <a:ext cx="736009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Основы </a:t>
            </a:r>
            <a:b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8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цветоведения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43200" y="304800"/>
            <a:ext cx="6400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«Цвета есть раздражающие и успокаивающие, кричащие, спорящие друг с другом и живущие ласково один подле другого. 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 их борьбе или согласии и есть воздействие цвета на человека через чувство зрения.»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                            К. Петров-Водкин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D:\Мои документы\Мои рисунки\Лето\freedoc_ru_26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D:\Мои документы\Мои рисунки\Лето\we9kf9sus3pvfozj2liwdnd5k7xpefqe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D:\Мои документы\Мои рисунки\Лето\rc741kbeskbsqmjwqhvaeye728444p37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0480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/>
          <p:cNvSpPr>
            <a:spLocks noGrp="1"/>
          </p:cNvSpPr>
          <p:nvPr>
            <p:ph idx="1"/>
          </p:nvPr>
        </p:nvSpPr>
        <p:spPr>
          <a:xfrm>
            <a:off x="822325" y="1714500"/>
            <a:ext cx="7499350" cy="48006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ru-RU" smtClean="0">
                <a:solidFill>
                  <a:srgbClr val="002060"/>
                </a:solidFill>
              </a:rPr>
              <a:t> </a:t>
            </a: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 имеет волновую природу. Это является основой восприятия цвета через органы зрения.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 темноте мы ничего не видим, но когда в глаз попадают солнечные лучи, у нас возникает ощущение цвета.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428604"/>
            <a:ext cx="65948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Природа цвета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1DFA2F-8FBF-4640-BE97-E773A0903D63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Рисунок 6" descr="19461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714752"/>
            <a:ext cx="4346111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7" name="Прямоугольник 7"/>
          <p:cNvSpPr>
            <a:spLocks noChangeArrowheads="1"/>
          </p:cNvSpPr>
          <p:nvPr/>
        </p:nvSpPr>
        <p:spPr bwMode="auto">
          <a:xfrm>
            <a:off x="357188" y="1285875"/>
            <a:ext cx="82867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солнечном свете содержатся все цветовые волны. При разложении луча мы видим все цвета радуги –красный, оранжевый, желтый, зеленый, голубой, синий, фиолетовый.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27077" y="428604"/>
            <a:ext cx="66898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Состав белого света: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E47B68-B77B-41C4-989E-3C3370E2A46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5"/>
          <p:cNvSpPr>
            <a:spLocks noGrp="1"/>
          </p:cNvSpPr>
          <p:nvPr>
            <p:ph sz="half" idx="2"/>
          </p:nvPr>
        </p:nvSpPr>
        <p:spPr>
          <a:xfrm>
            <a:off x="1857375" y="1214438"/>
            <a:ext cx="5429250" cy="2857500"/>
          </a:xfrm>
        </p:spPr>
        <p:txBody>
          <a:bodyPr/>
          <a:lstStyle/>
          <a:p>
            <a:pPr marL="392113" indent="-273050" algn="ctr" eaLnBrk="1" hangingPunct="1">
              <a:buFont typeface="Wingdings 2" pitchFamily="18" charset="2"/>
              <a:buNone/>
            </a:pPr>
            <a:r>
              <a:rPr lang="ru-RU" sz="3200" b="1" smtClean="0"/>
              <a:t>Красный, зеленый и синий цвета являются базовыми для человеческого восприятия.</a:t>
            </a:r>
          </a:p>
          <a:p>
            <a:pPr marL="392113" indent="-273050" eaLnBrk="1" hangingPunct="1"/>
            <a:endParaRPr lang="ru-RU" sz="2800" smtClean="0"/>
          </a:p>
          <a:p>
            <a:pPr marL="392113" indent="-273050" eaLnBrk="1" hangingPunct="1"/>
            <a:endParaRPr lang="ru-RU" smtClean="0"/>
          </a:p>
        </p:txBody>
      </p:sp>
      <p:sp>
        <p:nvSpPr>
          <p:cNvPr id="7" name="Овал 6"/>
          <p:cNvSpPr/>
          <p:nvPr/>
        </p:nvSpPr>
        <p:spPr>
          <a:xfrm>
            <a:off x="7500958" y="4357694"/>
            <a:ext cx="1428760" cy="1428760"/>
          </a:xfrm>
          <a:prstGeom prst="ellipse">
            <a:avLst/>
          </a:prstGeom>
          <a:solidFill>
            <a:srgbClr val="0000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358082" y="1285860"/>
            <a:ext cx="1500230" cy="128588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429520" y="2732479"/>
            <a:ext cx="1500230" cy="1393041"/>
          </a:xfrm>
          <a:prstGeom prst="ellipse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180" name="Picture 5" descr="Без имени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4988"/>
            <a:ext cx="4327525" cy="378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89086" y="285728"/>
            <a:ext cx="536582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Базовые цвета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E47B68-B77B-41C4-989E-3C3370E2A46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57188"/>
            <a:ext cx="2665413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3929063"/>
            <a:ext cx="27146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88" y="2071688"/>
            <a:ext cx="2714625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25" y="3857625"/>
            <a:ext cx="2786063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63" y="357188"/>
            <a:ext cx="2643187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3" descr="http://www.redov.ru/kulturologija/osnovy_zhivopisi_dlja_uchashihsja_5_8_klassov/pic_70.jpg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90160" y="1600200"/>
            <a:ext cx="4563679" cy="4525963"/>
          </a:xfrm>
        </p:spPr>
      </p:pic>
      <p:sp>
        <p:nvSpPr>
          <p:cNvPr id="5" name="Прямоугольник 4"/>
          <p:cNvSpPr/>
          <p:nvPr/>
        </p:nvSpPr>
        <p:spPr>
          <a:xfrm>
            <a:off x="571472" y="357166"/>
            <a:ext cx="51308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Цветовой круг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1DFA2F-8FBF-4640-BE97-E773A0903D63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95400"/>
            <a:ext cx="8534400" cy="2819400"/>
          </a:xfrm>
        </p:spPr>
        <p:txBody>
          <a:bodyPr/>
          <a:lstStyle/>
          <a:p>
            <a:pPr algn="ctr">
              <a:defRPr/>
            </a:pPr>
            <a: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Графические объекты</a:t>
            </a:r>
            <a:b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текстовом редакторе</a:t>
            </a:r>
            <a:b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MS WORD</a:t>
            </a:r>
            <a:endParaRPr lang="ru-RU" sz="4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4495800"/>
            <a:ext cx="4572000" cy="15240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C:\Documents and Settings\Компьютер\Рабочий стол\Рисунок1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l="3906" t="4166" r="71094" b="72917"/>
          <a:stretch>
            <a:fillRect/>
          </a:stretch>
        </p:blipFill>
        <p:spPr bwMode="auto">
          <a:xfrm rot="790580">
            <a:off x="6172200" y="4267200"/>
            <a:ext cx="228601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B11629-F3FD-40EC-B65D-CE8CACEFF196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3400" y="2286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66"/>
                </a:solidFill>
              </a:rPr>
              <a:t>19.12.2012</a:t>
            </a:r>
            <a:endParaRPr lang="ru-RU" sz="2800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http://www.redov.ru/kulturologija/osnovy_zhivopisi_dlja_uchashihsja_5_8_klassov/pic_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14563"/>
            <a:ext cx="9144000" cy="2038350"/>
          </a:xfrm>
          <a:prstGeom prst="rect">
            <a:avLst/>
          </a:prstGeom>
          <a:solidFill>
            <a:srgbClr val="CCECFF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285750" y="428625"/>
            <a:ext cx="82867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solidFill>
                  <a:srgbClr val="FF0000"/>
                </a:solidFill>
              </a:rPr>
              <a:t>Теплые цвета: </a:t>
            </a:r>
            <a:r>
              <a:rPr lang="ru-RU" sz="2400"/>
              <a:t>Красные, желтые, оранжевые и все цвета, в которых имеется хотя бы частичка этих цветов. Теплые цвета напоминают цвет солнца, огня, того, что в природе действительно дает тепло</a:t>
            </a:r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428625" y="4143375"/>
            <a:ext cx="8429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 b="1" u="sng">
                <a:solidFill>
                  <a:srgbClr val="0070C0"/>
                </a:solidFill>
                <a:cs typeface="Times New Roman" pitchFamily="18" charset="0"/>
              </a:rPr>
              <a:t>Холодные цвета: </a:t>
            </a:r>
            <a:r>
              <a:rPr lang="ru-RU" sz="2400">
                <a:cs typeface="Times New Roman" pitchFamily="18" charset="0"/>
              </a:rPr>
              <a:t>Синие, голубые, зеленые, сине-фиолетовые, сине-зеленые и цвета, которые можно получить от смешения с этими цветами. Холодные цвета ассоциируются в нашем представлении с чем-то действительно холодным – льдом, снегом, водой, лунным светом и т. п.</a:t>
            </a:r>
            <a:endParaRPr lang="ru-RU" sz="24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sz="4000" dirty="0" smtClean="0"/>
              <a:t>1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Однотонные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2. Гармоничные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3. Родственно-контрастные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3466" y="0"/>
            <a:ext cx="7029681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Правила 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сочетания  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цветов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1DFA2F-8FBF-4640-BE97-E773A0903D63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http://gazeta-p.ru/upload/articles_img/82bbb7d992fe28cc49b1b698f6ad92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6438" y="2428875"/>
            <a:ext cx="265112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5"/>
          <p:cNvSpPr>
            <a:spLocks noChangeArrowheads="1"/>
          </p:cNvSpPr>
          <p:nvPr/>
        </p:nvSpPr>
        <p:spPr bwMode="auto">
          <a:xfrm>
            <a:off x="392113" y="500063"/>
            <a:ext cx="83597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/>
            <a:r>
              <a:rPr lang="ru-RU" sz="2400" b="1">
                <a:solidFill>
                  <a:srgbClr val="0070C0"/>
                </a:solidFill>
              </a:rPr>
              <a:t>1</a:t>
            </a:r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u="sng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Однотонные</a:t>
            </a:r>
            <a:r>
              <a:rPr lang="ru-RU" sz="2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– создаются на основе одного из цветов цветового круга и к нему добавляют белый, а затем черный пигмент.</a:t>
            </a:r>
          </a:p>
        </p:txBody>
      </p:sp>
      <p:pic>
        <p:nvPicPr>
          <p:cNvPr id="13316" name="Рисунок 3" descr="blue111.jpg">
            <a:hlinkClick r:id="rId4" tooltip="blue111.jpg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88" y="2357438"/>
            <a:ext cx="2786062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Содержимое 10" descr="red_red1.jpg">
            <a:hlinkClick r:id="rId6" tooltip="red_red1.jpg"/>
          </p:cNvPr>
          <p:cNvPicPr>
            <a:picLocks noGrp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285750" y="2428875"/>
            <a:ext cx="2500313" cy="3857625"/>
          </a:xfr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1DFA2F-8FBF-4640-BE97-E773A0903D6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500063" y="285750"/>
            <a:ext cx="8072437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Гармоничные</a:t>
            </a:r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уравновешенная гамма без противопоставления оттенков. В цветовом круге  таких </a:t>
            </a:r>
            <a:b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группы: </a:t>
            </a:r>
            <a:b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желто-красная,</a:t>
            </a:r>
            <a:b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желто-зеленая, </a:t>
            </a:r>
            <a:b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зелено-синяя, </a:t>
            </a:r>
            <a:b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г) сине-красная.</a:t>
            </a:r>
          </a:p>
        </p:txBody>
      </p:sp>
      <p:pic>
        <p:nvPicPr>
          <p:cNvPr id="14339" name="Picture 7" descr="http://gazeta-p.ru/upload/articles_img/029b340dcea0afedf36b3f0fba1bf1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1524000"/>
            <a:ext cx="2819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Содержимое 3" descr="9.jpg"/>
          <p:cNvPicPr>
            <a:picLocks noChangeAspect="1"/>
          </p:cNvPicPr>
          <p:nvPr/>
        </p:nvPicPr>
        <p:blipFill>
          <a:blip r:embed="rId4"/>
          <a:srcRect l="3087" t="3960" r="23999" b="50842"/>
          <a:stretch>
            <a:fillRect/>
          </a:stretch>
        </p:blipFill>
        <p:spPr bwMode="auto">
          <a:xfrm rot="-3964057">
            <a:off x="62707" y="3626644"/>
            <a:ext cx="2603500" cy="230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Содержимое 3" descr="10.jpg"/>
          <p:cNvPicPr>
            <a:picLocks noChangeAspect="1"/>
          </p:cNvPicPr>
          <p:nvPr/>
        </p:nvPicPr>
        <p:blipFill>
          <a:blip r:embed="rId5"/>
          <a:srcRect l="983" t="4736" r="58722" b="35271"/>
          <a:stretch>
            <a:fillRect/>
          </a:stretch>
        </p:blipFill>
        <p:spPr bwMode="auto">
          <a:xfrm>
            <a:off x="2500313" y="3429000"/>
            <a:ext cx="29289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9" descr="http://gazeta-p.ru/upload/articles_img/daa2e55d42cbe0683bb5745cfe18eaa8.jpg"/>
          <p:cNvPicPr>
            <a:picLocks noChangeAspect="1" noChangeArrowheads="1"/>
          </p:cNvPicPr>
          <p:nvPr/>
        </p:nvPicPr>
        <p:blipFill>
          <a:blip r:embed="rId6"/>
          <a:srcRect l="5811" b="6421"/>
          <a:stretch>
            <a:fillRect/>
          </a:stretch>
        </p:blipFill>
        <p:spPr bwMode="auto">
          <a:xfrm rot="-2977578">
            <a:off x="5271294" y="4147344"/>
            <a:ext cx="16589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4" descr="8.jpg"/>
          <p:cNvPicPr>
            <a:picLocks noChangeAspect="1"/>
          </p:cNvPicPr>
          <p:nvPr/>
        </p:nvPicPr>
        <p:blipFill>
          <a:blip r:embed="rId7"/>
          <a:srcRect l="4118" t="2847" r="31870" b="54318"/>
          <a:stretch>
            <a:fillRect/>
          </a:stretch>
        </p:blipFill>
        <p:spPr bwMode="auto">
          <a:xfrm rot="-1033016">
            <a:off x="4545013" y="1852613"/>
            <a:ext cx="2214562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Рисунок 7" descr="CB3E6CB7E3A6311D38C054386A1DCE.jpg">
            <a:hlinkClick r:id="rId8" tooltip="CB3E6CB7E3A6311D38C054386A1DCE.jpg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71563" y="4857750"/>
            <a:ext cx="26003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357188" y="357188"/>
            <a:ext cx="8143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/>
            <a:r>
              <a:rPr lang="ru-RU" sz="2800" b="1" u="sng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Контрастные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 - выбирают цвета, расположенные</a:t>
            </a:r>
          </a:p>
          <a:p>
            <a:pPr marL="273050" indent="-273050"/>
            <a:r>
              <a:rPr lang="ru-RU" sz="2800">
                <a:latin typeface="Times New Roman" pitchFamily="18" charset="0"/>
                <a:cs typeface="Times New Roman" pitchFamily="18" charset="0"/>
              </a:rPr>
              <a:t>на противоположных сторонах  цветового круга . </a:t>
            </a:r>
          </a:p>
        </p:txBody>
      </p:sp>
      <p:pic>
        <p:nvPicPr>
          <p:cNvPr id="15363" name="Рисунок 2" descr="mhtml:file://C:\Documents%20and%20Settings\Учитель\Рабочий%20стол\открытый%20урок%20инф\8%20класс\Цветовая%20гамма,%20таблица%20сочетания%20цветов%20-%20В%20согласии%20с%20собой.mht!http://www.myvista.ru/Esdbpics/color_r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14500"/>
            <a:ext cx="3929063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 descr="http://gazeta-p.ru/upload/articles_img/23307e7b05b42c02946ee7d919c1316d.jpg"/>
          <p:cNvPicPr>
            <a:picLocks noChangeAspect="1" noChangeArrowheads="1"/>
          </p:cNvPicPr>
          <p:nvPr/>
        </p:nvPicPr>
        <p:blipFill>
          <a:blip r:embed="rId4"/>
          <a:srcRect l="6667" t="4297" r="10001" b="5104"/>
          <a:stretch>
            <a:fillRect/>
          </a:stretch>
        </p:blipFill>
        <p:spPr bwMode="auto">
          <a:xfrm>
            <a:off x="4071938" y="1785938"/>
            <a:ext cx="1785937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http://gazeta-p.ru/upload/articles_img/b42712671b5800fef7a82dda9464876d.jpg"/>
          <p:cNvPicPr>
            <a:picLocks noChangeAspect="1" noChangeArrowheads="1"/>
          </p:cNvPicPr>
          <p:nvPr/>
        </p:nvPicPr>
        <p:blipFill>
          <a:blip r:embed="rId5"/>
          <a:srcRect b="4156"/>
          <a:stretch>
            <a:fillRect/>
          </a:stretch>
        </p:blipFill>
        <p:spPr bwMode="auto">
          <a:xfrm rot="20595127">
            <a:off x="6328676" y="2059973"/>
            <a:ext cx="2389187" cy="3309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1090" y="428604"/>
            <a:ext cx="758182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Практическая работа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136338"/>
            <a:ext cx="7429552" cy="258532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Создание макета </a:t>
            </a:r>
            <a:b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обложки для </a:t>
            </a:r>
            <a:b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журнала о школе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0F1A9-2CEF-40EB-B0EB-8DE7DD294A5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1371600"/>
            <a:ext cx="8153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определяет место расположения иллюстраций и текста по отношению друг к другу, а также размер заголовка и подзаголовков, размещение логотипа и многое другое.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381000"/>
            <a:ext cx="2408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Макет 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" name="Picture 2" descr="http://public.superjob.ru/images/albums.ru/98/31853_d7584295902ed39cedd943511eb786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3200400"/>
            <a:ext cx="28225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647506">
            <a:off x="3202572" y="3463668"/>
            <a:ext cx="2362200" cy="313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9" name="Picture 2" descr="E:\открытый урок инф\8 класс\докучаева\для п.р\mi201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52575" y="-107950"/>
            <a:ext cx="6038850" cy="7072313"/>
          </a:xfrm>
          <a:noFill/>
        </p:spPr>
      </p:pic>
      <p:pic>
        <p:nvPicPr>
          <p:cNvPr id="4" name="Picture 2" descr="E:\открытый урок инф\8 класс\докучаева\для п.р\almanax01_b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0"/>
            <a:ext cx="6000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E:\открытый урок инф\8 класс\докучаева\для п.р\almanax02_b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25" y="0"/>
            <a:ext cx="6000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1DFA2F-8FBF-4640-BE97-E773A0903D63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3" descr="E:\открытый урок инф\8 класс\докучаева\img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00200" y="0"/>
            <a:ext cx="601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E:\открытый урок инф\8 класс\докучаева\img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62100" y="0"/>
            <a:ext cx="601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3"/>
          <p:cNvSpPr>
            <a:spLocks noChangeArrowheads="1"/>
          </p:cNvSpPr>
          <p:nvPr/>
        </p:nvSpPr>
        <p:spPr bwMode="auto">
          <a:xfrm>
            <a:off x="500063" y="1785938"/>
            <a:ext cx="8143875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800"/>
              <a:t>оглавление документа с помощью фигурного текста;</a:t>
            </a:r>
            <a:endParaRPr lang="en-US" sz="2800"/>
          </a:p>
          <a:p>
            <a:pPr marL="342900" indent="-342900">
              <a:buFont typeface="Wingdings" pitchFamily="2" charset="2"/>
              <a:buChar char="ü"/>
            </a:pPr>
            <a:r>
              <a:rPr lang="ru-RU" sz="2800"/>
              <a:t>графика из файла Заготовка;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800"/>
              <a:t>выбрать дизайн оформления, подобрать размер, цвет символов, положение графических объектов в документе;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800"/>
              <a:t>вставка текста в автофигуры;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800"/>
              <a:t>просмотр документа;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800"/>
              <a:t>сохранение файла. </a:t>
            </a:r>
          </a:p>
          <a:p>
            <a:pPr marL="342900" indent="-342900"/>
            <a:endParaRPr lang="ru-RU" sz="2400" b="1"/>
          </a:p>
        </p:txBody>
      </p:sp>
      <p:sp>
        <p:nvSpPr>
          <p:cNvPr id="5" name="Прямоугольник 4"/>
          <p:cNvSpPr/>
          <p:nvPr/>
        </p:nvSpPr>
        <p:spPr>
          <a:xfrm>
            <a:off x="329460" y="357166"/>
            <a:ext cx="84850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Использовать в работе: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1DFA2F-8FBF-4640-BE97-E773A0903D63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4764" y="990600"/>
          <a:ext cx="8634472" cy="560832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5276886"/>
                <a:gridCol w="1141530"/>
                <a:gridCol w="1219794"/>
                <a:gridCol w="996262"/>
              </a:tblGrid>
              <a:tr h="51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 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/>
                        <a:t>max</a:t>
                      </a:r>
                      <a:r>
                        <a:rPr lang="ru-RU" sz="1600" dirty="0"/>
                        <a:t> кол</a:t>
                      </a:r>
                      <a:r>
                        <a:rPr lang="en-US" sz="1600" dirty="0"/>
                        <a:t>-</a:t>
                      </a:r>
                      <a:r>
                        <a:rPr lang="ru-RU" sz="1600" dirty="0"/>
                        <a:t>во баллов</a:t>
                      </a:r>
                      <a:endParaRPr lang="ru-RU" sz="1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 err="1" smtClean="0"/>
                        <a:t>Самооцен</a:t>
                      </a:r>
                      <a:r>
                        <a:rPr lang="ru-RU" sz="1600" dirty="0" smtClean="0"/>
                        <a:t>-</a:t>
                      </a:r>
                      <a:br>
                        <a:rPr lang="ru-RU" sz="1600" dirty="0" smtClean="0"/>
                      </a:br>
                      <a:r>
                        <a:rPr lang="ru-RU" sz="1600" dirty="0" err="1" smtClean="0"/>
                        <a:t>ка</a:t>
                      </a:r>
                      <a:endParaRPr lang="ru-RU" sz="1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/>
                        <a:t>Оценка учителя</a:t>
                      </a:r>
                      <a:endParaRPr lang="ru-RU" sz="1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</a:tr>
              <a:tr h="3086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Оценка за проверочную работу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/>
                        <a:t>5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</a:tr>
              <a:tr h="617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dirty="0"/>
                        <a:t>Минимальное количество графических объектов – 10 объектов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/>
                        <a:t>10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 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/>
                        <a:t> 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</a:tr>
              <a:tr h="617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/>
                        <a:t>Использование дополнительных эффектов (цвет, заливка, расположение, порядок, группировка)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/>
                        <a:t>10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 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/>
                        <a:t> 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</a:tr>
              <a:tr h="3086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/>
                        <a:t>Вставка выносок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/>
                        <a:t>5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 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/>
                        <a:t> 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</a:tr>
              <a:tr h="3086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/>
                        <a:t>Название рубрик 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/>
                        <a:t>10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 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/>
                        <a:t> 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</a:tr>
              <a:tr h="617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/>
                        <a:t>Текст хорошо написан, и сформированные идеи ясно изложены и структурированы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/>
                        <a:t>10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 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/>
                        <a:t> 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</a:tr>
              <a:tr h="617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/>
                        <a:t>Рубрики представлены в логической последовательности 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/>
                        <a:t>5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 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/>
                        <a:t> 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</a:tr>
              <a:tr h="3086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/>
                        <a:t>Красивое оформление обложки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/>
                        <a:t>10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 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/>
                        <a:t> 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</a:tr>
              <a:tr h="617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/>
                        <a:t>Грамотное создание и сохранение документов в папке рабочих материалов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/>
                        <a:t>5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 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 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</a:tr>
              <a:tr h="3086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Результат (количество баллов) 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из 70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7625" marR="47625" marT="0" marB="0" anchor="ctr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03825" y="0"/>
            <a:ext cx="6336350" cy="92333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Лист самооценки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28625"/>
            <a:ext cx="8534400" cy="990600"/>
          </a:xfrm>
        </p:spPr>
        <p:txBody>
          <a:bodyPr/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36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500063" y="1785938"/>
            <a:ext cx="8143875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SzPct val="110000"/>
              <a:buFont typeface="Wingdings" pitchFamily="2" charset="2"/>
              <a:buChar char="ü"/>
            </a:pPr>
            <a:r>
              <a:rPr lang="ru-RU" sz="2800"/>
              <a:t>ввод и редактирование текста;</a:t>
            </a:r>
          </a:p>
          <a:p>
            <a:pPr marL="342900" indent="-342900">
              <a:spcBef>
                <a:spcPct val="20000"/>
              </a:spcBef>
              <a:buSzPct val="110000"/>
              <a:buFont typeface="Wingdings" pitchFamily="2" charset="2"/>
              <a:buChar char="ü"/>
            </a:pPr>
            <a:r>
              <a:rPr lang="ru-RU" sz="2800"/>
              <a:t>проверка орфографии;</a:t>
            </a:r>
          </a:p>
          <a:p>
            <a:pPr marL="342900" indent="-342900">
              <a:spcBef>
                <a:spcPct val="20000"/>
              </a:spcBef>
              <a:buSzPct val="110000"/>
              <a:buFont typeface="Wingdings" pitchFamily="2" charset="2"/>
              <a:buChar char="ü"/>
            </a:pPr>
            <a:r>
              <a:rPr lang="ru-RU" sz="2800"/>
              <a:t>работа с графикой</a:t>
            </a:r>
            <a:r>
              <a:rPr lang="en-US" sz="2800"/>
              <a:t> </a:t>
            </a:r>
            <a:r>
              <a:rPr lang="ru-RU" sz="2800"/>
              <a:t>и создание фигурного текста; </a:t>
            </a:r>
          </a:p>
          <a:p>
            <a:pPr marL="342900" indent="-342900">
              <a:spcBef>
                <a:spcPct val="20000"/>
              </a:spcBef>
              <a:buSzPct val="110000"/>
              <a:buFont typeface="Wingdings" pitchFamily="2" charset="2"/>
              <a:buChar char="ü"/>
            </a:pPr>
            <a:r>
              <a:rPr lang="ru-RU" sz="2800"/>
              <a:t>работа с таблицами;</a:t>
            </a:r>
          </a:p>
          <a:p>
            <a:pPr marL="342900" indent="-342900">
              <a:spcBef>
                <a:spcPct val="20000"/>
              </a:spcBef>
              <a:buSzPct val="110000"/>
              <a:buFont typeface="Wingdings" pitchFamily="2" charset="2"/>
              <a:buChar char="ü"/>
            </a:pPr>
            <a:r>
              <a:rPr lang="ru-RU" sz="2800"/>
              <a:t>создание гипертекста и создание колонтитулов;</a:t>
            </a:r>
          </a:p>
          <a:p>
            <a:pPr marL="342900" indent="-342900">
              <a:spcBef>
                <a:spcPct val="20000"/>
              </a:spcBef>
              <a:buSzPct val="110000"/>
              <a:buFont typeface="Wingdings" pitchFamily="2" charset="2"/>
              <a:buChar char="ü"/>
            </a:pPr>
            <a:r>
              <a:rPr lang="ru-RU" sz="2800"/>
              <a:t>импортирование данных из других программ среды </a:t>
            </a:r>
            <a:r>
              <a:rPr lang="en-US" sz="2800"/>
              <a:t>Windows</a:t>
            </a:r>
            <a:r>
              <a:rPr lang="ru-RU" sz="2800"/>
              <a:t>;</a:t>
            </a:r>
          </a:p>
          <a:p>
            <a:pPr marL="342900" indent="-342900">
              <a:spcBef>
                <a:spcPct val="20000"/>
              </a:spcBef>
              <a:buSzPct val="110000"/>
              <a:buFont typeface="Wingdings" pitchFamily="2" charset="2"/>
              <a:buChar char="ü"/>
            </a:pPr>
            <a:r>
              <a:rPr lang="ru-RU" sz="2800"/>
              <a:t>просмотр документа перед печатью.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90635" y="228600"/>
            <a:ext cx="7162730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Возможности текстового</a:t>
            </a:r>
            <a:r>
              <a:rPr lang="en-US" sz="4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4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редактора </a:t>
            </a:r>
            <a:r>
              <a:rPr lang="en-US" sz="4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MS Word</a:t>
            </a:r>
            <a:r>
              <a:rPr lang="ru-RU" sz="4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endParaRPr lang="ru-RU" sz="4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B07D3F-08D5-4EA8-BCA8-FB4AF1088D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95400"/>
            <a:ext cx="8534400" cy="281940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Интерактивный  тест</a:t>
            </a:r>
            <a:endParaRPr lang="ru-RU" sz="600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495800"/>
            <a:ext cx="4572000" cy="1524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C:\Documents and Settings\Компьютер\Рабочий стол\Рисунок1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l="3906" t="4166" r="71094" b="72917"/>
          <a:stretch>
            <a:fillRect/>
          </a:stretch>
        </p:blipFill>
        <p:spPr bwMode="auto">
          <a:xfrm rot="790580">
            <a:off x="6172200" y="4267200"/>
            <a:ext cx="228601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B11629-F3FD-40EC-B65D-CE8CACEFF19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1048" r="883"/>
          <a:stretch>
            <a:fillRect/>
          </a:stretch>
        </p:blipFill>
        <p:spPr bwMode="auto">
          <a:xfrm>
            <a:off x="381000" y="381000"/>
            <a:ext cx="8458200" cy="61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1781" y="281553"/>
            <a:ext cx="8680437" cy="6294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29000" y="2286000"/>
            <a:ext cx="3000375" cy="3643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048000" y="2590800"/>
            <a:ext cx="3505200" cy="36576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3048000"/>
            <a:ext cx="2705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2362200"/>
            <a:ext cx="36290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1DFA2F-8FBF-4640-BE97-E773A0903D6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963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63" y="3143250"/>
            <a:ext cx="29718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2600" y="1676400"/>
            <a:ext cx="3382963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1DFA2F-8FBF-4640-BE97-E773A0903D6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963025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991600" cy="6580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graphicFrame>
        <p:nvGraphicFramePr>
          <p:cNvPr id="4" name="Схема 3"/>
          <p:cNvGraphicFramePr/>
          <p:nvPr/>
        </p:nvGraphicFramePr>
        <p:xfrm>
          <a:off x="533400" y="3124200"/>
          <a:ext cx="8003409" cy="3876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" y="228600"/>
            <a:ext cx="2705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603790">
            <a:off x="2852724" y="388451"/>
            <a:ext cx="29718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67400" y="457200"/>
            <a:ext cx="30480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183126" y="2277070"/>
            <a:ext cx="2777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Вывод: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B7C11-2B94-412F-8EC0-2487C4D59D0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10174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C1D0DD"/>
      </a:lt1>
      <a:dk2>
        <a:srgbClr val="335175"/>
      </a:dk2>
      <a:lt2>
        <a:srgbClr val="7C92B6"/>
      </a:lt2>
      <a:accent1>
        <a:srgbClr val="4B93D5"/>
      </a:accent1>
      <a:accent2>
        <a:srgbClr val="65B737"/>
      </a:accent2>
      <a:accent3>
        <a:srgbClr val="DDE4EB"/>
      </a:accent3>
      <a:accent4>
        <a:srgbClr val="000000"/>
      </a:accent4>
      <a:accent5>
        <a:srgbClr val="B1C8E7"/>
      </a:accent5>
      <a:accent6>
        <a:srgbClr val="5BA631"/>
      </a:accent6>
      <a:hlink>
        <a:srgbClr val="CF9F49"/>
      </a:hlink>
      <a:folHlink>
        <a:srgbClr val="C382D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CAD4CF"/>
        </a:lt1>
        <a:dk2>
          <a:srgbClr val="425462"/>
        </a:dk2>
        <a:lt2>
          <a:srgbClr val="768A7B"/>
        </a:lt2>
        <a:accent1>
          <a:srgbClr val="DE608D"/>
        </a:accent1>
        <a:accent2>
          <a:srgbClr val="35ADE3"/>
        </a:accent2>
        <a:accent3>
          <a:srgbClr val="E1E6E4"/>
        </a:accent3>
        <a:accent4>
          <a:srgbClr val="000000"/>
        </a:accent4>
        <a:accent5>
          <a:srgbClr val="ECB6C5"/>
        </a:accent5>
        <a:accent6>
          <a:srgbClr val="2F9CCE"/>
        </a:accent6>
        <a:hlink>
          <a:srgbClr val="F6AE44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C1D0DD"/>
        </a:lt1>
        <a:dk2>
          <a:srgbClr val="335175"/>
        </a:dk2>
        <a:lt2>
          <a:srgbClr val="7C92B6"/>
        </a:lt2>
        <a:accent1>
          <a:srgbClr val="4B93D5"/>
        </a:accent1>
        <a:accent2>
          <a:srgbClr val="65B737"/>
        </a:accent2>
        <a:accent3>
          <a:srgbClr val="DDE4EB"/>
        </a:accent3>
        <a:accent4>
          <a:srgbClr val="000000"/>
        </a:accent4>
        <a:accent5>
          <a:srgbClr val="B1C8E7"/>
        </a:accent5>
        <a:accent6>
          <a:srgbClr val="5BA631"/>
        </a:accent6>
        <a:hlink>
          <a:srgbClr val="CF9F49"/>
        </a:hlink>
        <a:folHlink>
          <a:srgbClr val="C382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DD3C9"/>
        </a:lt1>
        <a:dk2>
          <a:srgbClr val="514639"/>
        </a:dk2>
        <a:lt2>
          <a:srgbClr val="A7938B"/>
        </a:lt2>
        <a:accent1>
          <a:srgbClr val="BF9733"/>
        </a:accent1>
        <a:accent2>
          <a:srgbClr val="7FB22C"/>
        </a:accent2>
        <a:accent3>
          <a:srgbClr val="EBE6E1"/>
        </a:accent3>
        <a:accent4>
          <a:srgbClr val="000000"/>
        </a:accent4>
        <a:accent5>
          <a:srgbClr val="DCC9AD"/>
        </a:accent5>
        <a:accent6>
          <a:srgbClr val="72A127"/>
        </a:accent6>
        <a:hlink>
          <a:srgbClr val="D56575"/>
        </a:hlink>
        <a:folHlink>
          <a:srgbClr val="4E8F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4083</TotalTime>
  <Words>566</Words>
  <Application>Microsoft Office PowerPoint</Application>
  <PresentationFormat>Экран (4:3)</PresentationFormat>
  <Paragraphs>155</Paragraphs>
  <Slides>29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Default Design</vt:lpstr>
      <vt:lpstr>Тема Office</vt:lpstr>
      <vt:lpstr>«Послушайте — и Вы забудете, посмотрите — и Вы запомните,  сделайте — и Вы поймете»  Конфуций</vt:lpstr>
      <vt:lpstr>Графические объекты в текстовом редакторе MS WORD</vt:lpstr>
      <vt:lpstr> </vt:lpstr>
      <vt:lpstr>Интерактивный  тест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Guild Design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Брыкова О.В.</dc:creator>
  <cp:lastModifiedBy>биология</cp:lastModifiedBy>
  <cp:revision>144</cp:revision>
  <dcterms:created xsi:type="dcterms:W3CDTF">2007-12-18T03:41:25Z</dcterms:created>
  <dcterms:modified xsi:type="dcterms:W3CDTF">2013-01-09T18:35:41Z</dcterms:modified>
</cp:coreProperties>
</file>