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4" r:id="rId1"/>
  </p:sldMasterIdLst>
  <p:notesMasterIdLst>
    <p:notesMasterId r:id="rId49"/>
  </p:notesMasterIdLst>
  <p:sldIdLst>
    <p:sldId id="323" r:id="rId2"/>
    <p:sldId id="271" r:id="rId3"/>
    <p:sldId id="270" r:id="rId4"/>
    <p:sldId id="319" r:id="rId5"/>
    <p:sldId id="320" r:id="rId6"/>
    <p:sldId id="272" r:id="rId7"/>
    <p:sldId id="273" r:id="rId8"/>
    <p:sldId id="274" r:id="rId9"/>
    <p:sldId id="275" r:id="rId10"/>
    <p:sldId id="276" r:id="rId11"/>
    <p:sldId id="292" r:id="rId12"/>
    <p:sldId id="291" r:id="rId13"/>
    <p:sldId id="293" r:id="rId14"/>
    <p:sldId id="290" r:id="rId15"/>
    <p:sldId id="294" r:id="rId16"/>
    <p:sldId id="303" r:id="rId17"/>
    <p:sldId id="277" r:id="rId18"/>
    <p:sldId id="281" r:id="rId19"/>
    <p:sldId id="316" r:id="rId20"/>
    <p:sldId id="289" r:id="rId21"/>
    <p:sldId id="306" r:id="rId22"/>
    <p:sldId id="307" r:id="rId23"/>
    <p:sldId id="304" r:id="rId24"/>
    <p:sldId id="308" r:id="rId25"/>
    <p:sldId id="309" r:id="rId26"/>
    <p:sldId id="288" r:id="rId27"/>
    <p:sldId id="310" r:id="rId28"/>
    <p:sldId id="311" r:id="rId29"/>
    <p:sldId id="312" r:id="rId30"/>
    <p:sldId id="322" r:id="rId31"/>
    <p:sldId id="317" r:id="rId32"/>
    <p:sldId id="282" r:id="rId33"/>
    <p:sldId id="314" r:id="rId34"/>
    <p:sldId id="283" r:id="rId35"/>
    <p:sldId id="284" r:id="rId36"/>
    <p:sldId id="285" r:id="rId37"/>
    <p:sldId id="286" r:id="rId38"/>
    <p:sldId id="296" r:id="rId39"/>
    <p:sldId id="298" r:id="rId40"/>
    <p:sldId id="299" r:id="rId41"/>
    <p:sldId id="300" r:id="rId42"/>
    <p:sldId id="302" r:id="rId43"/>
    <p:sldId id="315" r:id="rId44"/>
    <p:sldId id="278" r:id="rId45"/>
    <p:sldId id="279" r:id="rId46"/>
    <p:sldId id="318" r:id="rId47"/>
    <p:sldId id="297" r:id="rId48"/>
  </p:sldIdLst>
  <p:sldSz cx="9144000" cy="6858000" type="screen4x3"/>
  <p:notesSz cx="6858000" cy="9144000"/>
  <p:defaultTextStyle>
    <a:defPPr>
      <a:defRPr lang="ru-RU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3" autoAdjust="0"/>
    <p:restoredTop sz="94660"/>
  </p:normalViewPr>
  <p:slideViewPr>
    <p:cSldViewPr>
      <p:cViewPr>
        <p:scale>
          <a:sx n="73" d="100"/>
          <a:sy n="73" d="100"/>
        </p:scale>
        <p:origin x="-1404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7" Type="http://schemas.openxmlformats.org/officeDocument/2006/relationships/image" Target="../media/image51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2447E72A-D913-4DC2-9E0A-E520CE8FCC86}" type="datetimeFigureOut">
              <a:rPr lang="ru-RU" smtClean="0"/>
              <a:pPr/>
              <a:t>04.02.2012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A5D78FC6-CE17-4259-A63C-DDFC12E048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AFF27B-0857-4A01-9482-9296570C8D21}" type="slidenum">
              <a:rPr lang="ru-RU"/>
              <a:pPr/>
              <a:t>30</a:t>
            </a:fld>
            <a:endParaRPr lang="ru-RU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 bright="42000" contrast="-68000"/>
          </a:blip>
          <a:srcRect/>
          <a:stretch>
            <a:fillRect l="-30000" t="-20000" r="-2000" b="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/>
            <a:fld id="{743653DA-8BF4-4869-96FE-9BCF43372D46}" type="datetime8">
              <a:rPr lang="ru-RU" smtClean="0"/>
              <a:pPr algn="ctr"/>
              <a:t>04.02.2012 10:34</a:t>
            </a:fld>
            <a:endParaRPr lang="ru-RU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AC53DF-4216-466D-99A7-94400E6C2A25}" type="slidenum">
              <a:rPr lang="ru-RU" smtClean="0"/>
              <a:pPr/>
              <a:t>‹#›</a:t>
            </a:fld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8">
              <a:rPr lang="ru-RU" smtClean="0">
                <a:solidFill>
                  <a:schemeClr val="tx2"/>
                </a:solidFill>
              </a:rPr>
              <a:pPr/>
              <a:t>04.02.2012 10:34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53DF-4216-466D-99A7-94400E6C2A25}" type="slidenum">
              <a:rPr lang="ru-RU" sz="1200" smtClean="0">
                <a:solidFill>
                  <a:schemeClr val="tx2"/>
                </a:solidFill>
              </a:rPr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D3816DF-213E-421B-92D3-C068DBB023D6}" type="datetime8">
              <a:rPr lang="ru-RU" smtClean="0">
                <a:solidFill>
                  <a:schemeClr val="tx2"/>
                </a:solidFill>
              </a:rPr>
              <a:pPr/>
              <a:t>04.02.2012 10:34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AC53DF-4216-466D-99A7-94400E6C2A25}" type="slidenum">
              <a:rPr lang="ru-RU" sz="1200" smtClean="0">
                <a:solidFill>
                  <a:schemeClr val="tx2"/>
                </a:solidFill>
              </a:rPr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29108-AC8D-4212-9283-60D9E99BF07A}" type="datetime8">
              <a:rPr lang="ru-RU" smtClean="0"/>
              <a:pPr/>
              <a:t>04.02.2012 10:34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D3D3-6235-4F4C-B439-DF277FB555A7}" type="datetime8">
              <a:rPr lang="ru-RU" smtClean="0"/>
              <a:pPr/>
              <a:t>04.02.2012 10:34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B5F1E3E-4B2F-4895-B65E-28B2E64F39F6}" type="datetime8">
              <a:rPr lang="ru-RU" smtClean="0"/>
              <a:pPr/>
              <a:t>04.02.2012 10:34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3085435-8225-4333-BFFA-0096413F0D76}" type="datetime8">
              <a:rPr lang="ru-RU" smtClean="0"/>
              <a:pPr/>
              <a:t>04.02.2012 10:34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3C494-2A87-468C-A21B-CB14FB9ABB00}" type="datetime8">
              <a:rPr lang="ru-RU" smtClean="0"/>
              <a:pPr/>
              <a:t>04.02.2012 10:34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0FA0-5B31-4864-A2BB-719EA5A679C6}" type="datetime8">
              <a:rPr lang="ru-RU" smtClean="0"/>
              <a:pPr/>
              <a:t>04.02.2012 10:34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C0C8-36B8-442A-833D-B6AACE86BB77}" type="datetime8">
              <a:rPr lang="ru-RU" smtClean="0"/>
              <a:pPr/>
              <a:t>04.02.2012 10:34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pic>
        <p:nvPicPr>
          <p:cNvPr id="8" name="Picture 7" descr="sm_pencil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2648" y="1755648"/>
            <a:ext cx="1615307" cy="2145615"/>
          </a:xfrm>
          <a:prstGeom prst="rect">
            <a:avLst/>
          </a:prstGeom>
          <a:ln w="50800" cap="sq" cmpd="dbl">
            <a:solidFill>
              <a:schemeClr val="accent2"/>
            </a:solidFill>
            <a:miter lim="800000"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1E20EC5-AC53-4169-941E-EDF10CD23748}" type="datetime8">
              <a:rPr lang="ru-RU" smtClean="0"/>
              <a:pPr/>
              <a:t>04.02.2012 10:34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 sz="28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8D3816DF-213E-421B-92D3-C068DBB023D6}" type="datetime8">
              <a:rPr lang="ru-RU" smtClean="0">
                <a:solidFill>
                  <a:schemeClr val="tx2"/>
                </a:solidFill>
              </a:rPr>
              <a:pPr/>
              <a:t>04.02.2012 10:34</a:t>
            </a:fld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 algn="r"/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algn="ctr"/>
            <a:fld id="{72AC53DF-4216-466D-99A7-94400E6C2A25}" type="slidenum">
              <a:rPr lang="ru-RU" sz="1200" smtClean="0">
                <a:solidFill>
                  <a:schemeClr val="tx2"/>
                </a:solidFill>
              </a:rPr>
              <a:pPr algn="ctr"/>
              <a:t>‹#›</a:t>
            </a:fld>
            <a:endParaRPr lang="ru-RU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2.bin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6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upload.wikimedia.org/wikipedia/ru/2/2d/Magnitzki.gif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20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4" Type="http://schemas.openxmlformats.org/officeDocument/2006/relationships/oleObject" Target="../embeddings/oleObject32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3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39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4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43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45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47.bin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gif"/><Relationship Id="rId3" Type="http://schemas.openxmlformats.org/officeDocument/2006/relationships/audio" Target="../media/audio1.wav"/><Relationship Id="rId7" Type="http://schemas.openxmlformats.org/officeDocument/2006/relationships/image" Target="../media/image4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gif"/><Relationship Id="rId5" Type="http://schemas.openxmlformats.org/officeDocument/2006/relationships/image" Target="../media/image41.gif"/><Relationship Id="rId4" Type="http://schemas.openxmlformats.org/officeDocument/2006/relationships/image" Target="../media/image40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51.bin"/><Relationship Id="rId5" Type="http://schemas.openxmlformats.org/officeDocument/2006/relationships/oleObject" Target="../embeddings/oleObject50.bin"/><Relationship Id="rId4" Type="http://schemas.openxmlformats.org/officeDocument/2006/relationships/oleObject" Target="../embeddings/oleObject49.bin"/><Relationship Id="rId9" Type="http://schemas.openxmlformats.org/officeDocument/2006/relationships/oleObject" Target="../embeddings/oleObject54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60.bin"/><Relationship Id="rId5" Type="http://schemas.openxmlformats.org/officeDocument/2006/relationships/oleObject" Target="../embeddings/oleObject59.bin"/><Relationship Id="rId4" Type="http://schemas.openxmlformats.org/officeDocument/2006/relationships/oleObject" Target="../embeddings/oleObject58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63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5" Type="http://schemas.openxmlformats.org/officeDocument/2006/relationships/oleObject" Target="../embeddings/oleObject67.bin"/><Relationship Id="rId4" Type="http://schemas.openxmlformats.org/officeDocument/2006/relationships/oleObject" Target="../embeddings/oleObject66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69.bin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643050"/>
            <a:ext cx="7839100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Открытый урок </a:t>
            </a:r>
            <a:br>
              <a:rPr lang="ru-RU" dirty="0" smtClean="0"/>
            </a:br>
            <a:r>
              <a:rPr lang="ru-RU" dirty="0" smtClean="0"/>
              <a:t>по математике в 5 Б классе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учитель математики Якушкина Л.Е.</a:t>
            </a: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/>
              <a:t>2011 г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14546" y="357166"/>
            <a:ext cx="4884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МОУ лицей №1 г. Чаплыгина Липецкой области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Расположите дроби в порядке возрастания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62" y="1785926"/>
          <a:ext cx="6357982" cy="25988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9235"/>
                <a:gridCol w="732400"/>
                <a:gridCol w="714381"/>
                <a:gridCol w="714380"/>
                <a:gridCol w="642942"/>
                <a:gridCol w="642942"/>
                <a:gridCol w="714380"/>
                <a:gridCol w="642942"/>
                <a:gridCol w="714380"/>
              </a:tblGrid>
              <a:tr h="1143008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  <a:tr h="145588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к</a:t>
                      </a:r>
                      <a:endParaRPr lang="ru-RU" sz="3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л</a:t>
                      </a:r>
                      <a:endParaRPr lang="ru-RU" sz="3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я</a:t>
                      </a:r>
                      <a:endParaRPr lang="ru-RU" sz="3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к</a:t>
                      </a:r>
                      <a:endParaRPr lang="ru-RU" sz="3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3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142976" y="2000240"/>
          <a:ext cx="428628" cy="738193"/>
        </p:xfrm>
        <a:graphic>
          <a:graphicData uri="http://schemas.openxmlformats.org/presentationml/2006/ole">
            <p:oleObj spid="_x0000_s3074" name="Формула" r:id="rId3" imgW="228600" imgH="39348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1928794" y="2000240"/>
          <a:ext cx="442914" cy="762795"/>
        </p:xfrm>
        <a:graphic>
          <a:graphicData uri="http://schemas.openxmlformats.org/presentationml/2006/ole">
            <p:oleObj spid="_x0000_s3075" name="Формула" r:id="rId4" imgW="228600" imgH="39348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2714612" y="2000240"/>
          <a:ext cx="442914" cy="762796"/>
        </p:xfrm>
        <a:graphic>
          <a:graphicData uri="http://schemas.openxmlformats.org/presentationml/2006/ole">
            <p:oleObj spid="_x0000_s3076" name="Формула" r:id="rId5" imgW="228600" imgH="39348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3357554" y="2000240"/>
          <a:ext cx="428628" cy="738193"/>
        </p:xfrm>
        <a:graphic>
          <a:graphicData uri="http://schemas.openxmlformats.org/presentationml/2006/ole">
            <p:oleObj spid="_x0000_s3077" name="Формула" r:id="rId6" imgW="228600" imgH="39348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000496" y="2000240"/>
          <a:ext cx="428628" cy="738193"/>
        </p:xfrm>
        <a:graphic>
          <a:graphicData uri="http://schemas.openxmlformats.org/presentationml/2006/ole">
            <p:oleObj spid="_x0000_s3078" name="Формула" r:id="rId7" imgW="228600" imgH="39348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4714876" y="2000240"/>
          <a:ext cx="442914" cy="762796"/>
        </p:xfrm>
        <a:graphic>
          <a:graphicData uri="http://schemas.openxmlformats.org/presentationml/2006/ole">
            <p:oleObj spid="_x0000_s3079" name="Формула" r:id="rId8" imgW="228600" imgH="39348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5429256" y="2000240"/>
          <a:ext cx="436001" cy="750890"/>
        </p:xfrm>
        <a:graphic>
          <a:graphicData uri="http://schemas.openxmlformats.org/presentationml/2006/ole">
            <p:oleObj spid="_x0000_s3080" name="Формула" r:id="rId9" imgW="228600" imgH="393480" progId="Equation.3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6786578" y="2000240"/>
          <a:ext cx="428628" cy="738193"/>
        </p:xfrm>
        <a:graphic>
          <a:graphicData uri="http://schemas.openxmlformats.org/presentationml/2006/ole">
            <p:oleObj spid="_x0000_s3081" name="Формула" r:id="rId10" imgW="228600" imgH="393480" progId="Equation.3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6072198" y="2000240"/>
          <a:ext cx="428628" cy="738193"/>
        </p:xfrm>
        <a:graphic>
          <a:graphicData uri="http://schemas.openxmlformats.org/presentationml/2006/ole">
            <p:oleObj spid="_x0000_s3082" name="Формула" r:id="rId11" imgW="228600" imgH="393480" progId="Equation.3">
              <p:embed/>
            </p:oleObj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571471" y="5072074"/>
          <a:ext cx="7072362" cy="12858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12858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Из истории возникновения дробей</a:t>
            </a:r>
            <a:endParaRPr lang="ru-RU" b="1" dirty="0"/>
          </a:p>
        </p:txBody>
      </p:sp>
      <p:pic>
        <p:nvPicPr>
          <p:cNvPr id="33794" name="Picture 2" descr="10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3149" y="1643050"/>
            <a:ext cx="4457701" cy="4703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MCj0198304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494626"/>
            <a:ext cx="4143404" cy="609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14290"/>
            <a:ext cx="8153400" cy="990600"/>
          </a:xfrm>
        </p:spPr>
        <p:txBody>
          <a:bodyPr/>
          <a:lstStyle/>
          <a:p>
            <a:pPr algn="ctr"/>
            <a:r>
              <a:rPr lang="ru-RU" b="1" dirty="0" smtClean="0"/>
              <a:t>Названия дробей на Руси</a:t>
            </a: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1892410"/>
          <a:ext cx="8429684" cy="307317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14842"/>
                <a:gridCol w="4214842"/>
              </a:tblGrid>
              <a:tr h="501411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800" dirty="0"/>
                        <a:t>1/2 - половина, полтина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800" dirty="0"/>
                        <a:t>1/3 – треть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501411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800"/>
                        <a:t>1/4 – четь 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800" dirty="0"/>
                        <a:t>1/6 – </a:t>
                      </a:r>
                      <a:r>
                        <a:rPr lang="ru-RU" sz="1800" dirty="0" err="1"/>
                        <a:t>полтреть</a:t>
                      </a:r>
                      <a:r>
                        <a:rPr lang="ru-RU" sz="1800" dirty="0"/>
                        <a:t>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501411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800"/>
                        <a:t>1/8 - полчеть 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800" dirty="0"/>
                        <a:t>1/12 –</a:t>
                      </a:r>
                      <a:r>
                        <a:rPr lang="ru-RU" sz="1800" dirty="0" err="1"/>
                        <a:t>полполтреть</a:t>
                      </a:r>
                      <a:r>
                        <a:rPr lang="ru-RU" sz="1800" dirty="0"/>
                        <a:t>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567469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800"/>
                        <a:t>1/16 - полполчеть 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800" dirty="0"/>
                        <a:t>1/24 – </a:t>
                      </a:r>
                      <a:r>
                        <a:rPr lang="ru-RU" sz="1800" dirty="0" err="1"/>
                        <a:t>полполполтреть</a:t>
                      </a:r>
                      <a:r>
                        <a:rPr lang="ru-RU" sz="1800" dirty="0"/>
                        <a:t> (малая треть)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500066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800"/>
                        <a:t>1/32 – полполполчеть (малая четь) 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800" dirty="0"/>
                        <a:t>1/5 – пятина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501411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800"/>
                        <a:t>1/7 - седьмина 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800" dirty="0"/>
                        <a:t>1/10 - десятина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Файл:Magnitzki.gif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6882" y="376607"/>
            <a:ext cx="5630236" cy="6104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1000100" y="714356"/>
          <a:ext cx="967870" cy="1428760"/>
        </p:xfrm>
        <a:graphic>
          <a:graphicData uri="http://schemas.openxmlformats.org/presentationml/2006/ole">
            <p:oleObj spid="_x0000_s59394" name="Формула" r:id="rId3" imgW="266400" imgH="393480" progId="Equation.3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00232" y="714356"/>
            <a:ext cx="500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2000232" y="1428736"/>
            <a:ext cx="500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5</a:t>
            </a:r>
            <a:endParaRPr lang="ru-RU" sz="4400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857752" y="785794"/>
          <a:ext cx="1222375" cy="1352550"/>
        </p:xfrm>
        <a:graphic>
          <a:graphicData uri="http://schemas.openxmlformats.org/presentationml/2006/ole">
            <p:oleObj spid="_x0000_s59395" name="Формула" r:id="rId4" imgW="355320" imgH="393480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072198" y="2857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2</a:t>
            </a:r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6072198" y="92867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1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6072198" y="1643050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3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faustnew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166" y="250009"/>
            <a:ext cx="8725667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14290"/>
            <a:ext cx="8153400" cy="990600"/>
          </a:xfrm>
        </p:spPr>
        <p:txBody>
          <a:bodyPr/>
          <a:lstStyle/>
          <a:p>
            <a:r>
              <a:rPr lang="ru-RU" b="1" dirty="0" smtClean="0"/>
              <a:t>Вставьте пропущенные слова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1. Числитель стоит _______ чертой и означает, сколько равных частей _____________ от целого.</a:t>
            </a:r>
          </a:p>
          <a:p>
            <a:pPr>
              <a:buNone/>
            </a:pPr>
            <a:r>
              <a:rPr lang="ru-RU" dirty="0" smtClean="0"/>
              <a:t>2.Знаменатель стоит ____ чертой и показывает, на сколько равных частей ________________ целое.</a:t>
            </a:r>
          </a:p>
          <a:p>
            <a:pPr>
              <a:buNone/>
            </a:pPr>
            <a:r>
              <a:rPr lang="ru-RU" dirty="0" smtClean="0"/>
              <a:t>3.Неправильная дробь _______________ правильной дроби.</a:t>
            </a:r>
          </a:p>
          <a:p>
            <a:pPr>
              <a:buNone/>
            </a:pPr>
            <a:r>
              <a:rPr lang="ru-RU" dirty="0" smtClean="0"/>
              <a:t>4.Из двух дробей с одинаковыми знаменателями больше та, у которой __________________ больше.</a:t>
            </a:r>
          </a:p>
          <a:p>
            <a:pPr>
              <a:buNone/>
            </a:pPr>
            <a:r>
              <a:rPr lang="ru-RU" dirty="0" smtClean="0"/>
              <a:t>5.Правильная дробь __________________ 1.</a:t>
            </a:r>
          </a:p>
          <a:p>
            <a:pPr>
              <a:buNone/>
            </a:pPr>
            <a:r>
              <a:rPr lang="ru-RU" dirty="0" smtClean="0"/>
              <a:t>6.Неправильная дробь ________________1.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balkon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187277"/>
            <a:ext cx="5143536" cy="6483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43042" y="1500174"/>
            <a:ext cx="678661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Действительность изображается  в мышлении не в целых числах, а в дробях.</a:t>
            </a:r>
            <a:endParaRPr lang="ru-RU" b="1" i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sz="4400" b="1" i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sz="4400" b="1" i="1" dirty="0" smtClean="0">
                <a:latin typeface="Arial" pitchFamily="34" charset="0"/>
                <a:cs typeface="Arial" pitchFamily="34" charset="0"/>
              </a:rPr>
              <a:t>Л.Фейербах</a:t>
            </a:r>
          </a:p>
          <a:p>
            <a:endParaRPr lang="ru-RU" sz="4400" b="1" i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14290"/>
            <a:ext cx="8153400" cy="990600"/>
          </a:xfrm>
        </p:spPr>
        <p:txBody>
          <a:bodyPr/>
          <a:lstStyle/>
          <a:p>
            <a:pPr algn="ctr"/>
            <a:r>
              <a:rPr lang="ru-RU" b="1" dirty="0" smtClean="0"/>
              <a:t>Тестовые задания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1.Из  11 задач ученик решил 7. Какую часть всех заданий решил ученик?</a:t>
            </a:r>
          </a:p>
          <a:p>
            <a:pPr>
              <a:buNone/>
            </a:pPr>
            <a:r>
              <a:rPr lang="ru-RU" sz="1800" dirty="0" smtClean="0"/>
              <a:t>			а) 	  ; б)          ; в) 	 ; г)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2800" dirty="0" smtClean="0"/>
              <a:t>2.У Буратино 10 золотых.      своих денег он отдал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коту </a:t>
            </a:r>
            <a:r>
              <a:rPr lang="ru-RU" sz="2800" dirty="0" err="1" smtClean="0"/>
              <a:t>Базилио</a:t>
            </a:r>
            <a:r>
              <a:rPr lang="ru-RU" sz="2800" dirty="0" smtClean="0"/>
              <a:t>. Сколько золотых отдал Буратино?</a:t>
            </a:r>
          </a:p>
          <a:p>
            <a:pPr>
              <a:buNone/>
            </a:pPr>
            <a:r>
              <a:rPr lang="ru-RU" sz="2800" dirty="0" smtClean="0"/>
              <a:t>     		а) 2;	б) 50;	 в) 5;  г)8</a:t>
            </a:r>
          </a:p>
          <a:p>
            <a:pPr>
              <a:buNone/>
            </a:pPr>
            <a:endParaRPr lang="ru-RU" sz="1800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857488" y="2500306"/>
          <a:ext cx="285752" cy="738193"/>
        </p:xfrm>
        <a:graphic>
          <a:graphicData uri="http://schemas.openxmlformats.org/presentationml/2006/ole">
            <p:oleObj spid="_x0000_s8194" name="Формула" r:id="rId3" imgW="152280" imgH="39348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3929058" y="2500306"/>
          <a:ext cx="357190" cy="738193"/>
        </p:xfrm>
        <a:graphic>
          <a:graphicData uri="http://schemas.openxmlformats.org/presentationml/2006/ole">
            <p:oleObj spid="_x0000_s8195" name="Формула" r:id="rId4" imgW="190440" imgH="39348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714876" y="2428868"/>
          <a:ext cx="357190" cy="738193"/>
        </p:xfrm>
        <a:graphic>
          <a:graphicData uri="http://schemas.openxmlformats.org/presentationml/2006/ole">
            <p:oleObj spid="_x0000_s8196" name="Формула" r:id="rId5" imgW="190440" imgH="39348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715008" y="2428868"/>
          <a:ext cx="357190" cy="714380"/>
        </p:xfrm>
        <a:graphic>
          <a:graphicData uri="http://schemas.openxmlformats.org/presentationml/2006/ole">
            <p:oleObj spid="_x0000_s8197" name="Формула" r:id="rId6" imgW="190440" imgH="39348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572000" y="3429000"/>
          <a:ext cx="355602" cy="1002151"/>
        </p:xfrm>
        <a:graphic>
          <a:graphicData uri="http://schemas.openxmlformats.org/presentationml/2006/ole">
            <p:oleObj spid="_x0000_s8198" name="Формула" r:id="rId7" imgW="1396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14290"/>
            <a:ext cx="8153400" cy="990600"/>
          </a:xfrm>
        </p:spPr>
        <p:txBody>
          <a:bodyPr/>
          <a:lstStyle/>
          <a:p>
            <a:pPr algn="ctr"/>
            <a:r>
              <a:rPr lang="ru-RU" b="1" dirty="0" smtClean="0"/>
              <a:t>Тестовые задания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1.Из  11 задач ученик решил 7. Какую часть всех заданий решил ученик?</a:t>
            </a:r>
          </a:p>
          <a:p>
            <a:pPr>
              <a:buNone/>
            </a:pPr>
            <a:r>
              <a:rPr lang="ru-RU" sz="1800" dirty="0" smtClean="0"/>
              <a:t>			а) 	  ; б)          ; в) 	 ; г)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2800" dirty="0" smtClean="0"/>
              <a:t>2.У Буратино 10 золотых.      своих денег он отдал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коту </a:t>
            </a:r>
            <a:r>
              <a:rPr lang="ru-RU" sz="2800" dirty="0" err="1" smtClean="0"/>
              <a:t>Базилио</a:t>
            </a:r>
            <a:r>
              <a:rPr lang="ru-RU" sz="2800" dirty="0" smtClean="0"/>
              <a:t>. Сколько золотых отдал Буратино?</a:t>
            </a:r>
          </a:p>
          <a:p>
            <a:pPr>
              <a:buNone/>
            </a:pPr>
            <a:r>
              <a:rPr lang="ru-RU" sz="2800" dirty="0" smtClean="0"/>
              <a:t>     		а) 2;	б) 50;	 в) 5;  г)8</a:t>
            </a:r>
          </a:p>
          <a:p>
            <a:pPr>
              <a:buNone/>
            </a:pPr>
            <a:endParaRPr lang="ru-RU" sz="1800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857488" y="2500306"/>
          <a:ext cx="285752" cy="738193"/>
        </p:xfrm>
        <a:graphic>
          <a:graphicData uri="http://schemas.openxmlformats.org/presentationml/2006/ole">
            <p:oleObj spid="_x0000_s60418" name="Формула" r:id="rId3" imgW="152280" imgH="39348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3929058" y="2500306"/>
          <a:ext cx="357190" cy="738193"/>
        </p:xfrm>
        <a:graphic>
          <a:graphicData uri="http://schemas.openxmlformats.org/presentationml/2006/ole">
            <p:oleObj spid="_x0000_s60419" name="Формула" r:id="rId4" imgW="190440" imgH="39348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714876" y="2428868"/>
          <a:ext cx="357190" cy="738193"/>
        </p:xfrm>
        <a:graphic>
          <a:graphicData uri="http://schemas.openxmlformats.org/presentationml/2006/ole">
            <p:oleObj spid="_x0000_s60420" name="Формула" r:id="rId5" imgW="190440" imgH="39348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715008" y="2428868"/>
          <a:ext cx="357190" cy="714380"/>
        </p:xfrm>
        <a:graphic>
          <a:graphicData uri="http://schemas.openxmlformats.org/presentationml/2006/ole">
            <p:oleObj spid="_x0000_s60421" name="Формула" r:id="rId6" imgW="190440" imgH="39348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572000" y="3429000"/>
          <a:ext cx="355602" cy="1002151"/>
        </p:xfrm>
        <a:graphic>
          <a:graphicData uri="http://schemas.openxmlformats.org/presentationml/2006/ole">
            <p:oleObj spid="_x0000_s60422" name="Формула" r:id="rId7" imgW="1396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14290"/>
            <a:ext cx="8153400" cy="990600"/>
          </a:xfrm>
        </p:spPr>
        <p:txBody>
          <a:bodyPr/>
          <a:lstStyle/>
          <a:p>
            <a:pPr algn="ctr"/>
            <a:r>
              <a:rPr lang="ru-RU" b="1" dirty="0" smtClean="0"/>
              <a:t>Тестовые задания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1.Из  11 задач ученик решил 7. Какую часть всех заданий решил ученик?</a:t>
            </a:r>
          </a:p>
          <a:p>
            <a:pPr>
              <a:buNone/>
            </a:pPr>
            <a:r>
              <a:rPr lang="ru-RU" sz="1800" dirty="0" smtClean="0"/>
              <a:t>			а) 	  ; б)          ; в) 	 ; г)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2800" dirty="0" smtClean="0"/>
              <a:t>2.У Буратино 10 золотых.      своих денег он отдал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коту </a:t>
            </a:r>
            <a:r>
              <a:rPr lang="ru-RU" sz="2800" dirty="0" err="1" smtClean="0"/>
              <a:t>Базилио</a:t>
            </a:r>
            <a:r>
              <a:rPr lang="ru-RU" sz="2800" dirty="0" smtClean="0"/>
              <a:t>. Сколько золотых отдал Буратино?</a:t>
            </a:r>
          </a:p>
          <a:p>
            <a:pPr>
              <a:buNone/>
            </a:pPr>
            <a:r>
              <a:rPr lang="ru-RU" sz="2800" dirty="0" smtClean="0"/>
              <a:t>     		а) 2;	б) 50;	 в) 5;  г)8</a:t>
            </a:r>
          </a:p>
          <a:p>
            <a:pPr>
              <a:buNone/>
            </a:pPr>
            <a:endParaRPr lang="ru-RU" sz="1800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857488" y="2500306"/>
          <a:ext cx="285752" cy="738193"/>
        </p:xfrm>
        <a:graphic>
          <a:graphicData uri="http://schemas.openxmlformats.org/presentationml/2006/ole">
            <p:oleObj spid="_x0000_s61442" name="Формула" r:id="rId3" imgW="152280" imgH="39348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3929058" y="2500306"/>
          <a:ext cx="357190" cy="738193"/>
        </p:xfrm>
        <a:graphic>
          <a:graphicData uri="http://schemas.openxmlformats.org/presentationml/2006/ole">
            <p:oleObj spid="_x0000_s61443" name="Формула" r:id="rId4" imgW="190440" imgH="39348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714876" y="2428868"/>
          <a:ext cx="357190" cy="738193"/>
        </p:xfrm>
        <a:graphic>
          <a:graphicData uri="http://schemas.openxmlformats.org/presentationml/2006/ole">
            <p:oleObj spid="_x0000_s61444" name="Формула" r:id="rId5" imgW="190440" imgH="39348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715008" y="2428868"/>
          <a:ext cx="357190" cy="714380"/>
        </p:xfrm>
        <a:graphic>
          <a:graphicData uri="http://schemas.openxmlformats.org/presentationml/2006/ole">
            <p:oleObj spid="_x0000_s61445" name="Формула" r:id="rId6" imgW="190440" imgH="39348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572000" y="3429000"/>
          <a:ext cx="355602" cy="1002151"/>
        </p:xfrm>
        <a:graphic>
          <a:graphicData uri="http://schemas.openxmlformats.org/presentationml/2006/ole">
            <p:oleObj spid="_x0000_s61446" name="Формула" r:id="rId7" imgW="139680" imgH="393480" progId="Equation.3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857488" y="5072074"/>
            <a:ext cx="428628" cy="50006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39" y="1785926"/>
            <a:ext cx="850112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/>
              <a:t>3.В классе 24 ученика.      всех учащихся составляют</a:t>
            </a:r>
            <a:br>
              <a:rPr lang="ru-RU" sz="2800" dirty="0" smtClean="0"/>
            </a:b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девочки. Сколько девочек в классе?</a:t>
            </a:r>
          </a:p>
          <a:p>
            <a:pPr>
              <a:buNone/>
            </a:pPr>
            <a:r>
              <a:rPr lang="ru-RU" sz="2800" dirty="0" smtClean="0"/>
              <a:t>	а) 64;		б) 8;		в) 12;		г)9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2. Турист прошел 6 км, что составляет       всего пути.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Какое расстояние должен пройти турист?</a:t>
            </a:r>
          </a:p>
          <a:p>
            <a:pPr>
              <a:buNone/>
            </a:pPr>
            <a:r>
              <a:rPr lang="ru-RU" sz="2800" dirty="0" smtClean="0"/>
              <a:t>	а) 2 км;	б) 18 км;	в) 3 км;	г)15 км</a:t>
            </a:r>
          </a:p>
          <a:p>
            <a:pPr>
              <a:buNone/>
            </a:pPr>
            <a:endParaRPr lang="ru-RU" sz="2800" dirty="0" smtClean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3857620" y="1643050"/>
          <a:ext cx="355602" cy="1002151"/>
        </p:xfrm>
        <a:graphic>
          <a:graphicData uri="http://schemas.openxmlformats.org/presentationml/2006/ole">
            <p:oleObj spid="_x0000_s62466" name="Формула" r:id="rId3" imgW="139680" imgH="393480" progId="Equation.3">
              <p:embed/>
            </p:oleObj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6215074" y="3714752"/>
          <a:ext cx="285752" cy="805301"/>
        </p:xfrm>
        <a:graphic>
          <a:graphicData uri="http://schemas.openxmlformats.org/presentationml/2006/ole">
            <p:oleObj spid="_x0000_s62467" name="Формула" r:id="rId4" imgW="139680" imgH="393480" progId="Equation.3">
              <p:embed/>
            </p:oleObj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Тестовые задания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39" y="2000240"/>
            <a:ext cx="850112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/>
              <a:t>3.В классе 24 ученика.      всех учащихся составляют</a:t>
            </a:r>
            <a:br>
              <a:rPr lang="ru-RU" sz="2800" dirty="0" smtClean="0"/>
            </a:b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девочки. Сколько девочек в классе?</a:t>
            </a:r>
          </a:p>
          <a:p>
            <a:pPr>
              <a:buNone/>
            </a:pPr>
            <a:r>
              <a:rPr lang="ru-RU" sz="2800" dirty="0" smtClean="0"/>
              <a:t>	а) 64;		б) 8;		в) 12;		г)9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2. Турист прошел 6 км, что составляет       всего пути.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Какое расстояние должен пройти турист?</a:t>
            </a:r>
          </a:p>
          <a:p>
            <a:pPr>
              <a:buNone/>
            </a:pPr>
            <a:r>
              <a:rPr lang="ru-RU" sz="2800" dirty="0" smtClean="0"/>
              <a:t>	а) 2 км;	б) 18 км;	в) 3 км;	г)15 км</a:t>
            </a:r>
          </a:p>
          <a:p>
            <a:pPr>
              <a:buNone/>
            </a:pPr>
            <a:endParaRPr lang="ru-RU" sz="2800" dirty="0" smtClean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3857620" y="1714488"/>
          <a:ext cx="355602" cy="1002151"/>
        </p:xfrm>
        <a:graphic>
          <a:graphicData uri="http://schemas.openxmlformats.org/presentationml/2006/ole">
            <p:oleObj spid="_x0000_s63490" name="Формула" r:id="rId3" imgW="139680" imgH="393480" progId="Equation.3">
              <p:embed/>
            </p:oleObj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6215074" y="3929066"/>
          <a:ext cx="285752" cy="805301"/>
        </p:xfrm>
        <a:graphic>
          <a:graphicData uri="http://schemas.openxmlformats.org/presentationml/2006/ole">
            <p:oleObj spid="_x0000_s63491" name="Формула" r:id="rId4" imgW="139680" imgH="393480" progId="Equation.3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643702" y="3143248"/>
            <a:ext cx="857256" cy="57150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95300" y="214290"/>
            <a:ext cx="8153400" cy="990600"/>
          </a:xfrm>
        </p:spPr>
        <p:txBody>
          <a:bodyPr/>
          <a:lstStyle/>
          <a:p>
            <a:pPr algn="ctr"/>
            <a:r>
              <a:rPr lang="ru-RU" b="1" dirty="0" smtClean="0"/>
              <a:t>Тестовые задания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39" y="1857364"/>
            <a:ext cx="850112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/>
              <a:t>3.В классе 24 ученика.      всех учащихся составляют</a:t>
            </a:r>
            <a:br>
              <a:rPr lang="ru-RU" sz="2800" dirty="0" smtClean="0"/>
            </a:b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девочки. Сколько девочек в классе?</a:t>
            </a:r>
          </a:p>
          <a:p>
            <a:pPr>
              <a:buNone/>
            </a:pPr>
            <a:r>
              <a:rPr lang="ru-RU" sz="2800" dirty="0" smtClean="0"/>
              <a:t>	а) 64;		б) 8;		в) 12;		г)9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2. Турист прошел 6 км, что составляет       всего пути.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Какое расстояние должен пройти турист?</a:t>
            </a:r>
          </a:p>
          <a:p>
            <a:pPr>
              <a:buNone/>
            </a:pPr>
            <a:r>
              <a:rPr lang="ru-RU" sz="2800" dirty="0" smtClean="0"/>
              <a:t>	а) 2 км;	б) 18 км;	в) 3 км;	г)15 км</a:t>
            </a:r>
          </a:p>
          <a:p>
            <a:pPr>
              <a:buNone/>
            </a:pPr>
            <a:endParaRPr lang="ru-RU" sz="2800" dirty="0" smtClean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3857620" y="1643050"/>
          <a:ext cx="355602" cy="1002151"/>
        </p:xfrm>
        <a:graphic>
          <a:graphicData uri="http://schemas.openxmlformats.org/presentationml/2006/ole">
            <p:oleObj spid="_x0000_s64514" name="Формула" r:id="rId3" imgW="139680" imgH="393480" progId="Equation.3">
              <p:embed/>
            </p:oleObj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6286512" y="3786190"/>
          <a:ext cx="285752" cy="805301"/>
        </p:xfrm>
        <a:graphic>
          <a:graphicData uri="http://schemas.openxmlformats.org/presentationml/2006/ole">
            <p:oleObj spid="_x0000_s64515" name="Формула" r:id="rId4" imgW="139680" imgH="393480" progId="Equation.3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643702" y="3143248"/>
            <a:ext cx="857256" cy="57150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5357826"/>
            <a:ext cx="1285884" cy="42862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Тестовые задания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Тестовые задания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5. Тракторист вспахал      всего поля, что составляет </a:t>
            </a:r>
          </a:p>
          <a:p>
            <a:pPr>
              <a:buNone/>
            </a:pPr>
            <a:r>
              <a:rPr lang="ru-RU" sz="2800" dirty="0" smtClean="0"/>
              <a:t>20 га. Найдите площадь всего поля.</a:t>
            </a:r>
          </a:p>
          <a:p>
            <a:pPr>
              <a:buNone/>
            </a:pPr>
            <a:r>
              <a:rPr lang="ru-RU" sz="2800" dirty="0" smtClean="0"/>
              <a:t>	а) 50 га;	б) 8 га;	в) 4 га;	г)10 га</a:t>
            </a:r>
          </a:p>
          <a:p>
            <a:pPr>
              <a:buNone/>
            </a:pPr>
            <a:r>
              <a:rPr lang="ru-RU" sz="2800" dirty="0" smtClean="0"/>
              <a:t>6. У Вани 30 рублей.      своих денег он потратил в </a:t>
            </a:r>
          </a:p>
          <a:p>
            <a:pPr>
              <a:buNone/>
            </a:pPr>
            <a:r>
              <a:rPr lang="ru-RU" sz="2800" dirty="0" smtClean="0"/>
              <a:t>магазине. Сколько рублей осталось у Вани?</a:t>
            </a:r>
          </a:p>
          <a:p>
            <a:pPr>
              <a:buNone/>
            </a:pPr>
            <a:r>
              <a:rPr lang="ru-RU" sz="2800" dirty="0" smtClean="0"/>
              <a:t>	а) 36;	б) 25	;	в) 5;	   	г)6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071934" y="1500174"/>
          <a:ext cx="285752" cy="738193"/>
        </p:xfrm>
        <a:graphic>
          <a:graphicData uri="http://schemas.openxmlformats.org/presentationml/2006/ole">
            <p:oleObj spid="_x0000_s65538" name="Формула" r:id="rId3" imgW="152280" imgH="39348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3857620" y="3059903"/>
          <a:ext cx="285752" cy="738193"/>
        </p:xfrm>
        <a:graphic>
          <a:graphicData uri="http://schemas.openxmlformats.org/presentationml/2006/ole">
            <p:oleObj spid="_x0000_s65539" name="Формула" r:id="rId4" imgW="1522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Тестовые задания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5. Тракторист вспахал      всего поля, что составляет </a:t>
            </a:r>
          </a:p>
          <a:p>
            <a:pPr>
              <a:buNone/>
            </a:pPr>
            <a:r>
              <a:rPr lang="ru-RU" sz="2800" dirty="0" smtClean="0"/>
              <a:t>20 га. Найдите площадь всего поля.</a:t>
            </a:r>
          </a:p>
          <a:p>
            <a:pPr>
              <a:buNone/>
            </a:pPr>
            <a:r>
              <a:rPr lang="ru-RU" sz="2800" dirty="0" smtClean="0"/>
              <a:t>	а) 50 га;	б) 8 га;	в) 4 га;	г)10 га</a:t>
            </a:r>
          </a:p>
          <a:p>
            <a:pPr>
              <a:buNone/>
            </a:pPr>
            <a:r>
              <a:rPr lang="ru-RU" sz="2800" dirty="0" smtClean="0"/>
              <a:t>6. У Вани 30 рублей.      своих денег он потратил в </a:t>
            </a:r>
          </a:p>
          <a:p>
            <a:pPr>
              <a:buNone/>
            </a:pPr>
            <a:r>
              <a:rPr lang="ru-RU" sz="2800" dirty="0" smtClean="0"/>
              <a:t>магазине. Сколько рублей осталось у Вани?</a:t>
            </a:r>
          </a:p>
          <a:p>
            <a:pPr>
              <a:buNone/>
            </a:pPr>
            <a:r>
              <a:rPr lang="ru-RU" sz="2800" dirty="0" smtClean="0"/>
              <a:t>	а) 36;	б) 25	;	в) 5;	   	г)6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071934" y="1500174"/>
          <a:ext cx="285752" cy="738193"/>
        </p:xfrm>
        <a:graphic>
          <a:graphicData uri="http://schemas.openxmlformats.org/presentationml/2006/ole">
            <p:oleObj spid="_x0000_s66562" name="Формула" r:id="rId3" imgW="152280" imgH="39348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3857620" y="3059903"/>
          <a:ext cx="285752" cy="738193"/>
        </p:xfrm>
        <a:graphic>
          <a:graphicData uri="http://schemas.openxmlformats.org/presentationml/2006/ole">
            <p:oleObj spid="_x0000_s66563" name="Формула" r:id="rId4" imgW="152280" imgH="393480" progId="Equation.3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00100" y="2714620"/>
            <a:ext cx="1071570" cy="42862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Тестовые задания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5. Тракторист вспахал      всего поля, что составляет </a:t>
            </a:r>
          </a:p>
          <a:p>
            <a:pPr>
              <a:buNone/>
            </a:pPr>
            <a:r>
              <a:rPr lang="ru-RU" sz="2800" dirty="0" smtClean="0"/>
              <a:t>20 га. Найдите площадь всего поля.</a:t>
            </a:r>
          </a:p>
          <a:p>
            <a:pPr>
              <a:buNone/>
            </a:pPr>
            <a:r>
              <a:rPr lang="ru-RU" sz="2800" dirty="0" smtClean="0"/>
              <a:t>	а) 50 га;	б) 8 га;	в) 4 га;	г)10 га</a:t>
            </a:r>
          </a:p>
          <a:p>
            <a:pPr>
              <a:buNone/>
            </a:pPr>
            <a:r>
              <a:rPr lang="ru-RU" sz="2800" dirty="0" smtClean="0"/>
              <a:t>6. У Вани 30 рублей.      своих денег он потратил в </a:t>
            </a:r>
          </a:p>
          <a:p>
            <a:pPr>
              <a:buNone/>
            </a:pPr>
            <a:r>
              <a:rPr lang="ru-RU" sz="2800" dirty="0" smtClean="0"/>
              <a:t>магазине. Сколько рублей осталось у Вани?</a:t>
            </a:r>
          </a:p>
          <a:p>
            <a:pPr>
              <a:buNone/>
            </a:pPr>
            <a:r>
              <a:rPr lang="ru-RU" sz="2800" dirty="0" smtClean="0"/>
              <a:t>	а) 36;	б) 25	;	в) 5;	   	г)6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071934" y="1500174"/>
          <a:ext cx="285752" cy="738193"/>
        </p:xfrm>
        <a:graphic>
          <a:graphicData uri="http://schemas.openxmlformats.org/presentationml/2006/ole">
            <p:oleObj spid="_x0000_s67586" name="Формула" r:id="rId3" imgW="152280" imgH="39348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3857620" y="3059903"/>
          <a:ext cx="285752" cy="738193"/>
        </p:xfrm>
        <a:graphic>
          <a:graphicData uri="http://schemas.openxmlformats.org/presentationml/2006/ole">
            <p:oleObj spid="_x0000_s67587" name="Формула" r:id="rId4" imgW="152280" imgH="393480" progId="Equation.3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00100" y="2714620"/>
            <a:ext cx="1071570" cy="42862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4214818"/>
            <a:ext cx="928694" cy="57150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2877" y="2228671"/>
            <a:ext cx="83582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all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Физкультминутка</a:t>
            </a:r>
            <a:endParaRPr lang="ru-RU" sz="7200" b="1" cap="all" spc="0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1600200"/>
            <a:ext cx="6477000" cy="182880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/>
              <a:t>Обыкновенные </a:t>
            </a:r>
            <a:br>
              <a:rPr lang="ru-RU" sz="6600" b="1" dirty="0" smtClean="0"/>
            </a:br>
            <a:r>
              <a:rPr lang="ru-RU" sz="6600" b="1" dirty="0" smtClean="0"/>
              <a:t>дроби</a:t>
            </a:r>
            <a:endParaRPr lang="ru-RU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6" descr="f918d9346babfcb5b92bdd655f15515c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5905500"/>
            <a:ext cx="2355868" cy="952500"/>
          </a:xfrm>
          <a:prstGeom prst="rect">
            <a:avLst/>
          </a:prstGeom>
          <a:noFill/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981200" y="285728"/>
            <a:ext cx="51816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Спал цветок и вдруг </a:t>
            </a:r>
            <a:r>
              <a:rPr lang="ru-RU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проснулся-</a:t>
            </a:r>
            <a:br>
              <a:rPr lang="ru-RU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(туловище </a:t>
            </a:r>
            <a:r>
              <a:rPr lang="ru-RU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вправо - влево)</a:t>
            </a:r>
          </a:p>
          <a:p>
            <a:r>
              <a:rPr lang="ru-RU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Больше спать не захотел.</a:t>
            </a:r>
          </a:p>
          <a:p>
            <a:r>
              <a:rPr lang="ru-RU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(туловище вперед, назад)</a:t>
            </a:r>
          </a:p>
          <a:p>
            <a:r>
              <a:rPr lang="ru-RU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Шевельнулся, потянулся,</a:t>
            </a:r>
          </a:p>
          <a:p>
            <a:r>
              <a:rPr lang="ru-RU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(руки вверх, потянуться)</a:t>
            </a:r>
          </a:p>
          <a:p>
            <a:r>
              <a:rPr lang="ru-RU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Взвился вверх и полетел.</a:t>
            </a:r>
          </a:p>
          <a:p>
            <a:r>
              <a:rPr lang="ru-RU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(руки вверх, влево, вправо)</a:t>
            </a:r>
          </a:p>
          <a:p>
            <a:r>
              <a:rPr lang="ru-RU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Солнце утром лишь проснется, бабочка кружит </a:t>
            </a: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и </a:t>
            </a:r>
            <a:r>
              <a:rPr lang="ru-RU" sz="24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вьется.</a:t>
            </a:r>
            <a:r>
              <a:rPr lang="ru-RU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ru-RU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покружиться)</a:t>
            </a:r>
            <a:endParaRPr lang="ru-RU" sz="2400" b="1" i="1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8" name="Picture 6" descr="8e571a264590ec61577f0ef43c97ec3c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427663"/>
            <a:ext cx="1500166" cy="1430337"/>
          </a:xfrm>
          <a:prstGeom prst="rect">
            <a:avLst/>
          </a:prstGeom>
          <a:noFill/>
        </p:spPr>
      </p:pic>
      <p:pic>
        <p:nvPicPr>
          <p:cNvPr id="3079" name="Picture 7" descr="8e571a264590ec61577f0ef43c97ec3c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5661025"/>
            <a:ext cx="952500" cy="1143000"/>
          </a:xfrm>
          <a:prstGeom prst="rect">
            <a:avLst/>
          </a:prstGeom>
          <a:noFill/>
        </p:spPr>
      </p:pic>
      <p:pic>
        <p:nvPicPr>
          <p:cNvPr id="3080" name="Picture 8" descr="8e571a264590ec61577f0ef43c97ec3c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588" y="5516563"/>
            <a:ext cx="1625626" cy="1287462"/>
          </a:xfrm>
          <a:prstGeom prst="rect">
            <a:avLst/>
          </a:prstGeom>
          <a:noFill/>
        </p:spPr>
      </p:pic>
      <p:pic>
        <p:nvPicPr>
          <p:cNvPr id="3081" name="Picture 9" descr="8e571a264590ec61577f0ef43c97ec3c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00" y="5300663"/>
            <a:ext cx="1252538" cy="1503362"/>
          </a:xfrm>
          <a:prstGeom prst="rect">
            <a:avLst/>
          </a:prstGeom>
          <a:noFill/>
        </p:spPr>
      </p:pic>
      <p:pic>
        <p:nvPicPr>
          <p:cNvPr id="3082" name="Picture 10" descr="8e571a264590ec61577f0ef43c97ec3c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5516563"/>
            <a:ext cx="1073150" cy="1287462"/>
          </a:xfrm>
          <a:prstGeom prst="rect">
            <a:avLst/>
          </a:prstGeom>
          <a:noFill/>
        </p:spPr>
      </p:pic>
      <p:pic>
        <p:nvPicPr>
          <p:cNvPr id="3083" name="Picture 11" descr="8e571a264590ec61577f0ef43c97ec3c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8888" y="5516563"/>
            <a:ext cx="1073150" cy="1287462"/>
          </a:xfrm>
          <a:prstGeom prst="rect">
            <a:avLst/>
          </a:prstGeom>
          <a:noFill/>
        </p:spPr>
      </p:pic>
      <p:pic>
        <p:nvPicPr>
          <p:cNvPr id="3084" name="Picture 12" descr="8e571a264590ec61577f0ef43c97ec3c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39975" y="5445125"/>
            <a:ext cx="1131888" cy="1358900"/>
          </a:xfrm>
          <a:prstGeom prst="rect">
            <a:avLst/>
          </a:prstGeom>
          <a:noFill/>
        </p:spPr>
      </p:pic>
      <p:pic>
        <p:nvPicPr>
          <p:cNvPr id="3085" name="Picture 13" descr="0214388284a2cc1e62e7102133de3ce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19475" y="5643578"/>
            <a:ext cx="1642622" cy="969947"/>
          </a:xfrm>
          <a:prstGeom prst="rect">
            <a:avLst/>
          </a:prstGeom>
          <a:noFill/>
        </p:spPr>
      </p:pic>
      <p:pic>
        <p:nvPicPr>
          <p:cNvPr id="3086" name="Picture 14" descr="b9e38c43263057ca87ab429dda7c198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950" y="6165850"/>
            <a:ext cx="819150" cy="495300"/>
          </a:xfrm>
          <a:prstGeom prst="rect">
            <a:avLst/>
          </a:prstGeom>
          <a:noFill/>
        </p:spPr>
      </p:pic>
      <p:pic>
        <p:nvPicPr>
          <p:cNvPr id="3087" name="Picture 15" descr="b9e38c43263057ca87ab429dda7c198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6877049" y="6000768"/>
            <a:ext cx="1338288" cy="731820"/>
          </a:xfrm>
          <a:prstGeom prst="rect">
            <a:avLst/>
          </a:prstGeom>
          <a:noFill/>
        </p:spPr>
      </p:pic>
      <p:pic>
        <p:nvPicPr>
          <p:cNvPr id="3088" name="Picture 16" descr="f918d9346babfcb5b92bdd655f15515c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5876925"/>
            <a:ext cx="2355868" cy="952500"/>
          </a:xfrm>
          <a:prstGeom prst="rect">
            <a:avLst/>
          </a:prstGeom>
          <a:noFill/>
        </p:spPr>
      </p:pic>
      <p:pic>
        <p:nvPicPr>
          <p:cNvPr id="3089" name="Picture 17" descr="f918d9346babfcb5b92bdd655f15515c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5429264"/>
            <a:ext cx="2168518" cy="1328724"/>
          </a:xfrm>
          <a:prstGeom prst="rect">
            <a:avLst/>
          </a:prstGeom>
          <a:noFill/>
        </p:spPr>
      </p:pic>
      <p:pic>
        <p:nvPicPr>
          <p:cNvPr id="3090" name="Picture 18" descr="bg29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7950" y="4437063"/>
            <a:ext cx="1209675" cy="80962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 loop="1">
        <p:snd r:embed="rId3" name="Детские = Из чего же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compassPencilRuler_bg.png"/>
          <p:cNvPicPr>
            <a:picLocks noChangeAspect="1"/>
          </p:cNvPicPr>
          <p:nvPr/>
        </p:nvPicPr>
        <p:blipFill>
          <a:blip r:embed="rId2">
            <a:lum bright="28000" contrast="-63000"/>
          </a:blip>
          <a:stretch>
            <a:fillRect/>
          </a:stretch>
        </p:blipFill>
        <p:spPr>
          <a:xfrm>
            <a:off x="4724400" y="2143116"/>
            <a:ext cx="4419600" cy="4572000"/>
          </a:xfrm>
          <a:prstGeom prst="rect">
            <a:avLst/>
          </a:prstGeom>
          <a:ln w="50800" cmpd="dbl">
            <a:solidFill>
              <a:schemeClr val="accent2"/>
            </a:solidFill>
          </a:ln>
        </p:spPr>
      </p:pic>
      <p:sp>
        <p:nvSpPr>
          <p:cNvPr id="4" name="Прямоугольник 3"/>
          <p:cNvSpPr/>
          <p:nvPr/>
        </p:nvSpPr>
        <p:spPr>
          <a:xfrm rot="20797649">
            <a:off x="642910" y="1071546"/>
            <a:ext cx="6490431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Творческая </a:t>
            </a:r>
            <a:br>
              <a:rPr lang="ru-RU" sz="9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sz="9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мастерская</a:t>
            </a:r>
            <a:endParaRPr lang="ru-RU" sz="9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6633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1429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Проект</a:t>
            </a:r>
            <a:endParaRPr lang="ru-RU" sz="6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477" y="2143116"/>
            <a:ext cx="892904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Сравнение  </a:t>
            </a:r>
            <a:br>
              <a:rPr lang="ru-RU" sz="6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6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обыкновенных дробей</a:t>
            </a:r>
            <a:endParaRPr lang="ru-RU" sz="6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Участники проекта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71538" y="1857364"/>
            <a:ext cx="70009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Аксенова Светлана</a:t>
            </a:r>
          </a:p>
          <a:p>
            <a:pPr marL="342900" indent="-342900">
              <a:buAutoNum type="arabicPeriod"/>
            </a:pP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Бобровская Софья</a:t>
            </a:r>
          </a:p>
          <a:p>
            <a:pPr marL="342900" indent="-342900">
              <a:buAutoNum type="arabicPeriod"/>
            </a:pP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Лапшина Софья</a:t>
            </a:r>
          </a:p>
          <a:p>
            <a:pPr marL="342900" indent="-342900">
              <a:buAutoNum type="arabicPeriod"/>
            </a:pP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Проблема</a:t>
            </a:r>
            <a:br>
              <a:rPr lang="ru-RU" sz="6000" b="1" dirty="0" smtClean="0"/>
            </a:b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43050"/>
            <a:ext cx="8153400" cy="4495800"/>
          </a:xfrm>
        </p:spPr>
        <p:txBody>
          <a:bodyPr>
            <a:normAutofit/>
          </a:bodyPr>
          <a:lstStyle/>
          <a:p>
            <a:pPr marL="319088" indent="33338">
              <a:buNone/>
            </a:pPr>
            <a:r>
              <a:rPr lang="ru-RU" sz="4800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Можно ли сравнить обыкновенные дроби с разными знаменателями?</a:t>
            </a:r>
            <a:endParaRPr lang="ru-RU" sz="4800" b="1" i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Цели исследования:</a:t>
            </a:r>
            <a:endParaRPr lang="ru-RU" sz="5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643051"/>
            <a:ext cx="835824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</a:rPr>
              <a:t>Выяснить, какими способами можно сравнить дроби с разными знаменателями.</a:t>
            </a:r>
            <a:endParaRPr lang="ru-RU" sz="44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1429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Задачи исследования: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Собрать необходимую информацию;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Провести исследования для различных дробей;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Полученные результаты сформулировать в виде правила.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Гипотеза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Мы предполагаем, что дроби с разными знаменателями можно сравнить несколькими способами.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3428992" y="214290"/>
          <a:ext cx="2286016" cy="1285884"/>
        </p:xfrm>
        <a:graphic>
          <a:graphicData uri="http://schemas.openxmlformats.org/presentationml/2006/ole">
            <p:oleObj spid="_x0000_s41986" name="Формула" r:id="rId3" imgW="495000" imgH="393480" progId="Equation.3">
              <p:embed/>
            </p:oleObj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500034" y="1643050"/>
          <a:ext cx="1157294" cy="996558"/>
        </p:xfrm>
        <a:graphic>
          <a:graphicData uri="http://schemas.openxmlformats.org/presentationml/2006/ole">
            <p:oleObj spid="_x0000_s41987" name="Формула" r:id="rId4" imgW="457200" imgH="393480" progId="Equation.3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14480" y="1928802"/>
            <a:ext cx="500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, </a:t>
            </a:r>
            <a:r>
              <a:rPr lang="ru-RU" sz="3200" dirty="0" smtClean="0"/>
              <a:t>так как</a:t>
            </a:r>
            <a:endParaRPr lang="ru-RU" sz="3200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3357554" y="1643050"/>
          <a:ext cx="1079500" cy="928688"/>
        </p:xfrm>
        <a:graphic>
          <a:graphicData uri="http://schemas.openxmlformats.org/presentationml/2006/ole">
            <p:oleObj spid="_x0000_s41988" name="Формула" r:id="rId5" imgW="457200" imgH="39348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00034" y="3017836"/>
          <a:ext cx="1008015" cy="822328"/>
        </p:xfrm>
        <a:graphic>
          <a:graphicData uri="http://schemas.openxmlformats.org/presentationml/2006/ole">
            <p:oleObj spid="_x0000_s41989" name="Формула" r:id="rId6" imgW="482400" imgH="393480" progId="Equation.3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85918" y="3214686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, </a:t>
            </a:r>
            <a:r>
              <a:rPr lang="ru-RU" sz="3200" dirty="0" smtClean="0"/>
              <a:t>так как  </a:t>
            </a:r>
            <a:endParaRPr lang="ru-RU" sz="3200" dirty="0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502150" y="3213100"/>
          <a:ext cx="139700" cy="431800"/>
        </p:xfrm>
        <a:graphic>
          <a:graphicData uri="http://schemas.openxmlformats.org/presentationml/2006/ole">
            <p:oleObj spid="_x0000_s41990" name="Формула" r:id="rId7" imgW="139680" imgH="43164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3500430" y="2991912"/>
          <a:ext cx="1071570" cy="874176"/>
        </p:xfrm>
        <a:graphic>
          <a:graphicData uri="http://schemas.openxmlformats.org/presentationml/2006/ole">
            <p:oleObj spid="_x0000_s41991" name="Формула" r:id="rId8" imgW="482400" imgH="393480" progId="Equation.3">
              <p:embed/>
            </p:oleObj>
          </a:graphicData>
        </a:graphic>
      </p:graphicFrame>
      <p:graphicFrame>
        <p:nvGraphicFramePr>
          <p:cNvPr id="41992" name="Object 8"/>
          <p:cNvGraphicFramePr>
            <a:graphicFrameLocks noChangeAspect="1"/>
          </p:cNvGraphicFramePr>
          <p:nvPr/>
        </p:nvGraphicFramePr>
        <p:xfrm>
          <a:off x="3340893" y="4214818"/>
          <a:ext cx="2462213" cy="1285875"/>
        </p:xfrm>
        <a:graphic>
          <a:graphicData uri="http://schemas.openxmlformats.org/presentationml/2006/ole">
            <p:oleObj spid="_x0000_s41992" name="Формула" r:id="rId9" imgW="53316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AutoShape 2"/>
          <p:cNvSpPr>
            <a:spLocks noChangeAspect="1" noChangeArrowheads="1" noTextEdit="1"/>
          </p:cNvSpPr>
          <p:nvPr/>
        </p:nvSpPr>
        <p:spPr bwMode="auto">
          <a:xfrm>
            <a:off x="1533525" y="1085850"/>
            <a:ext cx="609600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55875" y="1428736"/>
            <a:ext cx="1730373" cy="1857388"/>
            <a:chOff x="2880" y="1320"/>
            <a:chExt cx="1602" cy="1266"/>
          </a:xfrm>
        </p:grpSpPr>
        <p:sp>
          <p:nvSpPr>
            <p:cNvPr id="1046" name="Freeform 4"/>
            <p:cNvSpPr>
              <a:spLocks/>
            </p:cNvSpPr>
            <p:nvPr/>
          </p:nvSpPr>
          <p:spPr bwMode="auto">
            <a:xfrm>
              <a:off x="2880" y="1734"/>
              <a:ext cx="1602" cy="852"/>
            </a:xfrm>
            <a:custGeom>
              <a:avLst/>
              <a:gdLst>
                <a:gd name="T0" fmla="*/ 1602 w 1602"/>
                <a:gd name="T1" fmla="*/ 12 h 852"/>
                <a:gd name="T2" fmla="*/ 1596 w 1602"/>
                <a:gd name="T3" fmla="*/ 36 h 852"/>
                <a:gd name="T4" fmla="*/ 1584 w 1602"/>
                <a:gd name="T5" fmla="*/ 54 h 852"/>
                <a:gd name="T6" fmla="*/ 1572 w 1602"/>
                <a:gd name="T7" fmla="*/ 78 h 852"/>
                <a:gd name="T8" fmla="*/ 1554 w 1602"/>
                <a:gd name="T9" fmla="*/ 96 h 852"/>
                <a:gd name="T10" fmla="*/ 1530 w 1602"/>
                <a:gd name="T11" fmla="*/ 120 h 852"/>
                <a:gd name="T12" fmla="*/ 1506 w 1602"/>
                <a:gd name="T13" fmla="*/ 138 h 852"/>
                <a:gd name="T14" fmla="*/ 1476 w 1602"/>
                <a:gd name="T15" fmla="*/ 162 h 852"/>
                <a:gd name="T16" fmla="*/ 1440 w 1602"/>
                <a:gd name="T17" fmla="*/ 180 h 852"/>
                <a:gd name="T18" fmla="*/ 1398 w 1602"/>
                <a:gd name="T19" fmla="*/ 198 h 852"/>
                <a:gd name="T20" fmla="*/ 1356 w 1602"/>
                <a:gd name="T21" fmla="*/ 216 h 852"/>
                <a:gd name="T22" fmla="*/ 1314 w 1602"/>
                <a:gd name="T23" fmla="*/ 234 h 852"/>
                <a:gd name="T24" fmla="*/ 1260 w 1602"/>
                <a:gd name="T25" fmla="*/ 252 h 852"/>
                <a:gd name="T26" fmla="*/ 1206 w 1602"/>
                <a:gd name="T27" fmla="*/ 270 h 852"/>
                <a:gd name="T28" fmla="*/ 1152 w 1602"/>
                <a:gd name="T29" fmla="*/ 288 h 852"/>
                <a:gd name="T30" fmla="*/ 1092 w 1602"/>
                <a:gd name="T31" fmla="*/ 300 h 852"/>
                <a:gd name="T32" fmla="*/ 1032 w 1602"/>
                <a:gd name="T33" fmla="*/ 318 h 852"/>
                <a:gd name="T34" fmla="*/ 966 w 1602"/>
                <a:gd name="T35" fmla="*/ 330 h 852"/>
                <a:gd name="T36" fmla="*/ 894 w 1602"/>
                <a:gd name="T37" fmla="*/ 342 h 852"/>
                <a:gd name="T38" fmla="*/ 828 w 1602"/>
                <a:gd name="T39" fmla="*/ 354 h 852"/>
                <a:gd name="T40" fmla="*/ 750 w 1602"/>
                <a:gd name="T41" fmla="*/ 366 h 852"/>
                <a:gd name="T42" fmla="*/ 678 w 1602"/>
                <a:gd name="T43" fmla="*/ 372 h 852"/>
                <a:gd name="T44" fmla="*/ 600 w 1602"/>
                <a:gd name="T45" fmla="*/ 384 h 852"/>
                <a:gd name="T46" fmla="*/ 522 w 1602"/>
                <a:gd name="T47" fmla="*/ 390 h 852"/>
                <a:gd name="T48" fmla="*/ 444 w 1602"/>
                <a:gd name="T49" fmla="*/ 396 h 852"/>
                <a:gd name="T50" fmla="*/ 360 w 1602"/>
                <a:gd name="T51" fmla="*/ 402 h 852"/>
                <a:gd name="T52" fmla="*/ 282 w 1602"/>
                <a:gd name="T53" fmla="*/ 408 h 852"/>
                <a:gd name="T54" fmla="*/ 198 w 1602"/>
                <a:gd name="T55" fmla="*/ 408 h 852"/>
                <a:gd name="T56" fmla="*/ 114 w 1602"/>
                <a:gd name="T57" fmla="*/ 414 h 852"/>
                <a:gd name="T58" fmla="*/ 30 w 1602"/>
                <a:gd name="T59" fmla="*/ 414 h 852"/>
                <a:gd name="T60" fmla="*/ 30 w 1602"/>
                <a:gd name="T61" fmla="*/ 852 h 852"/>
                <a:gd name="T62" fmla="*/ 114 w 1602"/>
                <a:gd name="T63" fmla="*/ 852 h 852"/>
                <a:gd name="T64" fmla="*/ 198 w 1602"/>
                <a:gd name="T65" fmla="*/ 846 h 852"/>
                <a:gd name="T66" fmla="*/ 282 w 1602"/>
                <a:gd name="T67" fmla="*/ 846 h 852"/>
                <a:gd name="T68" fmla="*/ 360 w 1602"/>
                <a:gd name="T69" fmla="*/ 840 h 852"/>
                <a:gd name="T70" fmla="*/ 444 w 1602"/>
                <a:gd name="T71" fmla="*/ 834 h 852"/>
                <a:gd name="T72" fmla="*/ 522 w 1602"/>
                <a:gd name="T73" fmla="*/ 828 h 852"/>
                <a:gd name="T74" fmla="*/ 600 w 1602"/>
                <a:gd name="T75" fmla="*/ 822 h 852"/>
                <a:gd name="T76" fmla="*/ 678 w 1602"/>
                <a:gd name="T77" fmla="*/ 810 h 852"/>
                <a:gd name="T78" fmla="*/ 750 w 1602"/>
                <a:gd name="T79" fmla="*/ 804 h 852"/>
                <a:gd name="T80" fmla="*/ 828 w 1602"/>
                <a:gd name="T81" fmla="*/ 792 h 852"/>
                <a:gd name="T82" fmla="*/ 894 w 1602"/>
                <a:gd name="T83" fmla="*/ 780 h 852"/>
                <a:gd name="T84" fmla="*/ 966 w 1602"/>
                <a:gd name="T85" fmla="*/ 768 h 852"/>
                <a:gd name="T86" fmla="*/ 1032 w 1602"/>
                <a:gd name="T87" fmla="*/ 756 h 852"/>
                <a:gd name="T88" fmla="*/ 1092 w 1602"/>
                <a:gd name="T89" fmla="*/ 738 h 852"/>
                <a:gd name="T90" fmla="*/ 1152 w 1602"/>
                <a:gd name="T91" fmla="*/ 726 h 852"/>
                <a:gd name="T92" fmla="*/ 1206 w 1602"/>
                <a:gd name="T93" fmla="*/ 708 h 852"/>
                <a:gd name="T94" fmla="*/ 1260 w 1602"/>
                <a:gd name="T95" fmla="*/ 690 h 852"/>
                <a:gd name="T96" fmla="*/ 1314 w 1602"/>
                <a:gd name="T97" fmla="*/ 672 h 852"/>
                <a:gd name="T98" fmla="*/ 1356 w 1602"/>
                <a:gd name="T99" fmla="*/ 654 h 852"/>
                <a:gd name="T100" fmla="*/ 1398 w 1602"/>
                <a:gd name="T101" fmla="*/ 636 h 852"/>
                <a:gd name="T102" fmla="*/ 1440 w 1602"/>
                <a:gd name="T103" fmla="*/ 618 h 852"/>
                <a:gd name="T104" fmla="*/ 1476 w 1602"/>
                <a:gd name="T105" fmla="*/ 600 h 852"/>
                <a:gd name="T106" fmla="*/ 1506 w 1602"/>
                <a:gd name="T107" fmla="*/ 576 h 852"/>
                <a:gd name="T108" fmla="*/ 1530 w 1602"/>
                <a:gd name="T109" fmla="*/ 558 h 852"/>
                <a:gd name="T110" fmla="*/ 1554 w 1602"/>
                <a:gd name="T111" fmla="*/ 534 h 852"/>
                <a:gd name="T112" fmla="*/ 1572 w 1602"/>
                <a:gd name="T113" fmla="*/ 516 h 852"/>
                <a:gd name="T114" fmla="*/ 1584 w 1602"/>
                <a:gd name="T115" fmla="*/ 492 h 852"/>
                <a:gd name="T116" fmla="*/ 1596 w 1602"/>
                <a:gd name="T117" fmla="*/ 474 h 852"/>
                <a:gd name="T118" fmla="*/ 1602 w 1602"/>
                <a:gd name="T119" fmla="*/ 450 h 852"/>
                <a:gd name="T120" fmla="*/ 1602 w 1602"/>
                <a:gd name="T121" fmla="*/ 0 h 85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602"/>
                <a:gd name="T184" fmla="*/ 0 h 852"/>
                <a:gd name="T185" fmla="*/ 1602 w 1602"/>
                <a:gd name="T186" fmla="*/ 852 h 85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602" h="852">
                  <a:moveTo>
                    <a:pt x="1602" y="0"/>
                  </a:moveTo>
                  <a:lnTo>
                    <a:pt x="1602" y="6"/>
                  </a:lnTo>
                  <a:lnTo>
                    <a:pt x="1602" y="12"/>
                  </a:lnTo>
                  <a:lnTo>
                    <a:pt x="1596" y="18"/>
                  </a:lnTo>
                  <a:lnTo>
                    <a:pt x="1596" y="30"/>
                  </a:lnTo>
                  <a:lnTo>
                    <a:pt x="1596" y="36"/>
                  </a:lnTo>
                  <a:lnTo>
                    <a:pt x="1590" y="42"/>
                  </a:lnTo>
                  <a:lnTo>
                    <a:pt x="1590" y="48"/>
                  </a:lnTo>
                  <a:lnTo>
                    <a:pt x="1584" y="54"/>
                  </a:lnTo>
                  <a:lnTo>
                    <a:pt x="1578" y="66"/>
                  </a:lnTo>
                  <a:lnTo>
                    <a:pt x="1578" y="72"/>
                  </a:lnTo>
                  <a:lnTo>
                    <a:pt x="1572" y="78"/>
                  </a:lnTo>
                  <a:lnTo>
                    <a:pt x="1566" y="84"/>
                  </a:lnTo>
                  <a:lnTo>
                    <a:pt x="1560" y="90"/>
                  </a:lnTo>
                  <a:lnTo>
                    <a:pt x="1554" y="96"/>
                  </a:lnTo>
                  <a:lnTo>
                    <a:pt x="1548" y="108"/>
                  </a:lnTo>
                  <a:lnTo>
                    <a:pt x="1536" y="114"/>
                  </a:lnTo>
                  <a:lnTo>
                    <a:pt x="1530" y="120"/>
                  </a:lnTo>
                  <a:lnTo>
                    <a:pt x="1524" y="126"/>
                  </a:lnTo>
                  <a:lnTo>
                    <a:pt x="1512" y="132"/>
                  </a:lnTo>
                  <a:lnTo>
                    <a:pt x="1506" y="138"/>
                  </a:lnTo>
                  <a:lnTo>
                    <a:pt x="1494" y="144"/>
                  </a:lnTo>
                  <a:lnTo>
                    <a:pt x="1482" y="156"/>
                  </a:lnTo>
                  <a:lnTo>
                    <a:pt x="1476" y="162"/>
                  </a:lnTo>
                  <a:lnTo>
                    <a:pt x="1464" y="168"/>
                  </a:lnTo>
                  <a:lnTo>
                    <a:pt x="1452" y="174"/>
                  </a:lnTo>
                  <a:lnTo>
                    <a:pt x="1440" y="180"/>
                  </a:lnTo>
                  <a:lnTo>
                    <a:pt x="1428" y="186"/>
                  </a:lnTo>
                  <a:lnTo>
                    <a:pt x="1416" y="192"/>
                  </a:lnTo>
                  <a:lnTo>
                    <a:pt x="1398" y="198"/>
                  </a:lnTo>
                  <a:lnTo>
                    <a:pt x="1386" y="204"/>
                  </a:lnTo>
                  <a:lnTo>
                    <a:pt x="1374" y="210"/>
                  </a:lnTo>
                  <a:lnTo>
                    <a:pt x="1356" y="216"/>
                  </a:lnTo>
                  <a:lnTo>
                    <a:pt x="1344" y="222"/>
                  </a:lnTo>
                  <a:lnTo>
                    <a:pt x="1326" y="228"/>
                  </a:lnTo>
                  <a:lnTo>
                    <a:pt x="1314" y="234"/>
                  </a:lnTo>
                  <a:lnTo>
                    <a:pt x="1296" y="240"/>
                  </a:lnTo>
                  <a:lnTo>
                    <a:pt x="1278" y="246"/>
                  </a:lnTo>
                  <a:lnTo>
                    <a:pt x="1260" y="252"/>
                  </a:lnTo>
                  <a:lnTo>
                    <a:pt x="1242" y="258"/>
                  </a:lnTo>
                  <a:lnTo>
                    <a:pt x="1224" y="264"/>
                  </a:lnTo>
                  <a:lnTo>
                    <a:pt x="1206" y="270"/>
                  </a:lnTo>
                  <a:lnTo>
                    <a:pt x="1188" y="276"/>
                  </a:lnTo>
                  <a:lnTo>
                    <a:pt x="1170" y="282"/>
                  </a:lnTo>
                  <a:lnTo>
                    <a:pt x="1152" y="288"/>
                  </a:lnTo>
                  <a:lnTo>
                    <a:pt x="1134" y="294"/>
                  </a:lnTo>
                  <a:lnTo>
                    <a:pt x="1110" y="294"/>
                  </a:lnTo>
                  <a:lnTo>
                    <a:pt x="1092" y="300"/>
                  </a:lnTo>
                  <a:lnTo>
                    <a:pt x="1074" y="306"/>
                  </a:lnTo>
                  <a:lnTo>
                    <a:pt x="1050" y="312"/>
                  </a:lnTo>
                  <a:lnTo>
                    <a:pt x="1032" y="318"/>
                  </a:lnTo>
                  <a:lnTo>
                    <a:pt x="1008" y="318"/>
                  </a:lnTo>
                  <a:lnTo>
                    <a:pt x="984" y="324"/>
                  </a:lnTo>
                  <a:lnTo>
                    <a:pt x="966" y="330"/>
                  </a:lnTo>
                  <a:lnTo>
                    <a:pt x="942" y="336"/>
                  </a:lnTo>
                  <a:lnTo>
                    <a:pt x="918" y="336"/>
                  </a:lnTo>
                  <a:lnTo>
                    <a:pt x="894" y="342"/>
                  </a:lnTo>
                  <a:lnTo>
                    <a:pt x="870" y="348"/>
                  </a:lnTo>
                  <a:lnTo>
                    <a:pt x="846" y="348"/>
                  </a:lnTo>
                  <a:lnTo>
                    <a:pt x="828" y="354"/>
                  </a:lnTo>
                  <a:lnTo>
                    <a:pt x="804" y="360"/>
                  </a:lnTo>
                  <a:lnTo>
                    <a:pt x="774" y="360"/>
                  </a:lnTo>
                  <a:lnTo>
                    <a:pt x="750" y="366"/>
                  </a:lnTo>
                  <a:lnTo>
                    <a:pt x="726" y="366"/>
                  </a:lnTo>
                  <a:lnTo>
                    <a:pt x="702" y="372"/>
                  </a:lnTo>
                  <a:lnTo>
                    <a:pt x="678" y="372"/>
                  </a:lnTo>
                  <a:lnTo>
                    <a:pt x="654" y="378"/>
                  </a:lnTo>
                  <a:lnTo>
                    <a:pt x="624" y="378"/>
                  </a:lnTo>
                  <a:lnTo>
                    <a:pt x="600" y="384"/>
                  </a:lnTo>
                  <a:lnTo>
                    <a:pt x="576" y="384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90"/>
                  </a:lnTo>
                  <a:lnTo>
                    <a:pt x="468" y="396"/>
                  </a:lnTo>
                  <a:lnTo>
                    <a:pt x="444" y="396"/>
                  </a:lnTo>
                  <a:lnTo>
                    <a:pt x="414" y="396"/>
                  </a:lnTo>
                  <a:lnTo>
                    <a:pt x="390" y="402"/>
                  </a:lnTo>
                  <a:lnTo>
                    <a:pt x="360" y="402"/>
                  </a:lnTo>
                  <a:lnTo>
                    <a:pt x="336" y="402"/>
                  </a:lnTo>
                  <a:lnTo>
                    <a:pt x="306" y="402"/>
                  </a:lnTo>
                  <a:lnTo>
                    <a:pt x="282" y="408"/>
                  </a:lnTo>
                  <a:lnTo>
                    <a:pt x="252" y="408"/>
                  </a:lnTo>
                  <a:lnTo>
                    <a:pt x="222" y="408"/>
                  </a:lnTo>
                  <a:lnTo>
                    <a:pt x="198" y="408"/>
                  </a:lnTo>
                  <a:lnTo>
                    <a:pt x="168" y="408"/>
                  </a:lnTo>
                  <a:lnTo>
                    <a:pt x="138" y="408"/>
                  </a:lnTo>
                  <a:lnTo>
                    <a:pt x="114" y="414"/>
                  </a:lnTo>
                  <a:lnTo>
                    <a:pt x="84" y="414"/>
                  </a:lnTo>
                  <a:lnTo>
                    <a:pt x="60" y="414"/>
                  </a:lnTo>
                  <a:lnTo>
                    <a:pt x="30" y="414"/>
                  </a:lnTo>
                  <a:lnTo>
                    <a:pt x="0" y="414"/>
                  </a:lnTo>
                  <a:lnTo>
                    <a:pt x="0" y="852"/>
                  </a:lnTo>
                  <a:lnTo>
                    <a:pt x="30" y="852"/>
                  </a:lnTo>
                  <a:lnTo>
                    <a:pt x="60" y="852"/>
                  </a:lnTo>
                  <a:lnTo>
                    <a:pt x="84" y="852"/>
                  </a:lnTo>
                  <a:lnTo>
                    <a:pt x="114" y="852"/>
                  </a:lnTo>
                  <a:lnTo>
                    <a:pt x="138" y="846"/>
                  </a:lnTo>
                  <a:lnTo>
                    <a:pt x="168" y="846"/>
                  </a:lnTo>
                  <a:lnTo>
                    <a:pt x="198" y="846"/>
                  </a:lnTo>
                  <a:lnTo>
                    <a:pt x="222" y="846"/>
                  </a:lnTo>
                  <a:lnTo>
                    <a:pt x="252" y="846"/>
                  </a:lnTo>
                  <a:lnTo>
                    <a:pt x="282" y="846"/>
                  </a:lnTo>
                  <a:lnTo>
                    <a:pt x="306" y="840"/>
                  </a:lnTo>
                  <a:lnTo>
                    <a:pt x="336" y="840"/>
                  </a:lnTo>
                  <a:lnTo>
                    <a:pt x="360" y="840"/>
                  </a:lnTo>
                  <a:lnTo>
                    <a:pt x="390" y="840"/>
                  </a:lnTo>
                  <a:lnTo>
                    <a:pt x="414" y="834"/>
                  </a:lnTo>
                  <a:lnTo>
                    <a:pt x="444" y="834"/>
                  </a:lnTo>
                  <a:lnTo>
                    <a:pt x="468" y="834"/>
                  </a:lnTo>
                  <a:lnTo>
                    <a:pt x="498" y="828"/>
                  </a:lnTo>
                  <a:lnTo>
                    <a:pt x="522" y="828"/>
                  </a:lnTo>
                  <a:lnTo>
                    <a:pt x="546" y="828"/>
                  </a:lnTo>
                  <a:lnTo>
                    <a:pt x="576" y="822"/>
                  </a:lnTo>
                  <a:lnTo>
                    <a:pt x="600" y="822"/>
                  </a:lnTo>
                  <a:lnTo>
                    <a:pt x="624" y="816"/>
                  </a:lnTo>
                  <a:lnTo>
                    <a:pt x="654" y="816"/>
                  </a:lnTo>
                  <a:lnTo>
                    <a:pt x="678" y="810"/>
                  </a:lnTo>
                  <a:lnTo>
                    <a:pt x="702" y="810"/>
                  </a:lnTo>
                  <a:lnTo>
                    <a:pt x="726" y="804"/>
                  </a:lnTo>
                  <a:lnTo>
                    <a:pt x="750" y="804"/>
                  </a:lnTo>
                  <a:lnTo>
                    <a:pt x="774" y="798"/>
                  </a:lnTo>
                  <a:lnTo>
                    <a:pt x="804" y="798"/>
                  </a:lnTo>
                  <a:lnTo>
                    <a:pt x="828" y="792"/>
                  </a:lnTo>
                  <a:lnTo>
                    <a:pt x="846" y="786"/>
                  </a:lnTo>
                  <a:lnTo>
                    <a:pt x="870" y="786"/>
                  </a:lnTo>
                  <a:lnTo>
                    <a:pt x="894" y="780"/>
                  </a:lnTo>
                  <a:lnTo>
                    <a:pt x="918" y="774"/>
                  </a:lnTo>
                  <a:lnTo>
                    <a:pt x="942" y="774"/>
                  </a:lnTo>
                  <a:lnTo>
                    <a:pt x="966" y="768"/>
                  </a:lnTo>
                  <a:lnTo>
                    <a:pt x="984" y="762"/>
                  </a:lnTo>
                  <a:lnTo>
                    <a:pt x="1008" y="756"/>
                  </a:lnTo>
                  <a:lnTo>
                    <a:pt x="1032" y="756"/>
                  </a:lnTo>
                  <a:lnTo>
                    <a:pt x="1050" y="750"/>
                  </a:lnTo>
                  <a:lnTo>
                    <a:pt x="1074" y="744"/>
                  </a:lnTo>
                  <a:lnTo>
                    <a:pt x="1092" y="738"/>
                  </a:lnTo>
                  <a:lnTo>
                    <a:pt x="1110" y="732"/>
                  </a:lnTo>
                  <a:lnTo>
                    <a:pt x="1134" y="732"/>
                  </a:lnTo>
                  <a:lnTo>
                    <a:pt x="1152" y="726"/>
                  </a:lnTo>
                  <a:lnTo>
                    <a:pt x="1170" y="720"/>
                  </a:lnTo>
                  <a:lnTo>
                    <a:pt x="1188" y="714"/>
                  </a:lnTo>
                  <a:lnTo>
                    <a:pt x="1206" y="708"/>
                  </a:lnTo>
                  <a:lnTo>
                    <a:pt x="1224" y="702"/>
                  </a:lnTo>
                  <a:lnTo>
                    <a:pt x="1242" y="696"/>
                  </a:lnTo>
                  <a:lnTo>
                    <a:pt x="1260" y="690"/>
                  </a:lnTo>
                  <a:lnTo>
                    <a:pt x="1278" y="684"/>
                  </a:lnTo>
                  <a:lnTo>
                    <a:pt x="1296" y="678"/>
                  </a:lnTo>
                  <a:lnTo>
                    <a:pt x="1314" y="672"/>
                  </a:lnTo>
                  <a:lnTo>
                    <a:pt x="1326" y="666"/>
                  </a:lnTo>
                  <a:lnTo>
                    <a:pt x="1344" y="660"/>
                  </a:lnTo>
                  <a:lnTo>
                    <a:pt x="1356" y="654"/>
                  </a:lnTo>
                  <a:lnTo>
                    <a:pt x="1374" y="648"/>
                  </a:lnTo>
                  <a:lnTo>
                    <a:pt x="1386" y="642"/>
                  </a:lnTo>
                  <a:lnTo>
                    <a:pt x="1398" y="636"/>
                  </a:lnTo>
                  <a:lnTo>
                    <a:pt x="1416" y="630"/>
                  </a:lnTo>
                  <a:lnTo>
                    <a:pt x="1428" y="624"/>
                  </a:lnTo>
                  <a:lnTo>
                    <a:pt x="1440" y="618"/>
                  </a:lnTo>
                  <a:lnTo>
                    <a:pt x="1452" y="612"/>
                  </a:lnTo>
                  <a:lnTo>
                    <a:pt x="1464" y="606"/>
                  </a:lnTo>
                  <a:lnTo>
                    <a:pt x="1476" y="600"/>
                  </a:lnTo>
                  <a:lnTo>
                    <a:pt x="1482" y="594"/>
                  </a:lnTo>
                  <a:lnTo>
                    <a:pt x="1494" y="582"/>
                  </a:lnTo>
                  <a:lnTo>
                    <a:pt x="1506" y="576"/>
                  </a:lnTo>
                  <a:lnTo>
                    <a:pt x="1512" y="570"/>
                  </a:lnTo>
                  <a:lnTo>
                    <a:pt x="1524" y="564"/>
                  </a:lnTo>
                  <a:lnTo>
                    <a:pt x="1530" y="558"/>
                  </a:lnTo>
                  <a:lnTo>
                    <a:pt x="1536" y="552"/>
                  </a:lnTo>
                  <a:lnTo>
                    <a:pt x="1548" y="546"/>
                  </a:lnTo>
                  <a:lnTo>
                    <a:pt x="1554" y="534"/>
                  </a:lnTo>
                  <a:lnTo>
                    <a:pt x="1560" y="528"/>
                  </a:lnTo>
                  <a:lnTo>
                    <a:pt x="1566" y="522"/>
                  </a:lnTo>
                  <a:lnTo>
                    <a:pt x="1572" y="516"/>
                  </a:lnTo>
                  <a:lnTo>
                    <a:pt x="1578" y="510"/>
                  </a:lnTo>
                  <a:lnTo>
                    <a:pt x="1578" y="504"/>
                  </a:lnTo>
                  <a:lnTo>
                    <a:pt x="1584" y="492"/>
                  </a:lnTo>
                  <a:lnTo>
                    <a:pt x="1590" y="486"/>
                  </a:lnTo>
                  <a:lnTo>
                    <a:pt x="1590" y="480"/>
                  </a:lnTo>
                  <a:lnTo>
                    <a:pt x="1596" y="474"/>
                  </a:lnTo>
                  <a:lnTo>
                    <a:pt x="1596" y="468"/>
                  </a:lnTo>
                  <a:lnTo>
                    <a:pt x="1596" y="456"/>
                  </a:lnTo>
                  <a:lnTo>
                    <a:pt x="1602" y="450"/>
                  </a:lnTo>
                  <a:lnTo>
                    <a:pt x="1602" y="444"/>
                  </a:lnTo>
                  <a:lnTo>
                    <a:pt x="1602" y="438"/>
                  </a:lnTo>
                  <a:lnTo>
                    <a:pt x="160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CC66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5"/>
            <p:cNvSpPr>
              <a:spLocks/>
            </p:cNvSpPr>
            <p:nvPr/>
          </p:nvSpPr>
          <p:spPr bwMode="auto">
            <a:xfrm>
              <a:off x="2880" y="1320"/>
              <a:ext cx="1602" cy="828"/>
            </a:xfrm>
            <a:custGeom>
              <a:avLst/>
              <a:gdLst>
                <a:gd name="T0" fmla="*/ 60 w 1602"/>
                <a:gd name="T1" fmla="*/ 0 h 828"/>
                <a:gd name="T2" fmla="*/ 138 w 1602"/>
                <a:gd name="T3" fmla="*/ 0 h 828"/>
                <a:gd name="T4" fmla="*/ 222 w 1602"/>
                <a:gd name="T5" fmla="*/ 0 h 828"/>
                <a:gd name="T6" fmla="*/ 306 w 1602"/>
                <a:gd name="T7" fmla="*/ 6 h 828"/>
                <a:gd name="T8" fmla="*/ 390 w 1602"/>
                <a:gd name="T9" fmla="*/ 12 h 828"/>
                <a:gd name="T10" fmla="*/ 468 w 1602"/>
                <a:gd name="T11" fmla="*/ 18 h 828"/>
                <a:gd name="T12" fmla="*/ 546 w 1602"/>
                <a:gd name="T13" fmla="*/ 24 h 828"/>
                <a:gd name="T14" fmla="*/ 624 w 1602"/>
                <a:gd name="T15" fmla="*/ 30 h 828"/>
                <a:gd name="T16" fmla="*/ 702 w 1602"/>
                <a:gd name="T17" fmla="*/ 42 h 828"/>
                <a:gd name="T18" fmla="*/ 774 w 1602"/>
                <a:gd name="T19" fmla="*/ 48 h 828"/>
                <a:gd name="T20" fmla="*/ 846 w 1602"/>
                <a:gd name="T21" fmla="*/ 60 h 828"/>
                <a:gd name="T22" fmla="*/ 918 w 1602"/>
                <a:gd name="T23" fmla="*/ 72 h 828"/>
                <a:gd name="T24" fmla="*/ 984 w 1602"/>
                <a:gd name="T25" fmla="*/ 84 h 828"/>
                <a:gd name="T26" fmla="*/ 1050 w 1602"/>
                <a:gd name="T27" fmla="*/ 102 h 828"/>
                <a:gd name="T28" fmla="*/ 1110 w 1602"/>
                <a:gd name="T29" fmla="*/ 114 h 828"/>
                <a:gd name="T30" fmla="*/ 1170 w 1602"/>
                <a:gd name="T31" fmla="*/ 132 h 828"/>
                <a:gd name="T32" fmla="*/ 1224 w 1602"/>
                <a:gd name="T33" fmla="*/ 144 h 828"/>
                <a:gd name="T34" fmla="*/ 1278 w 1602"/>
                <a:gd name="T35" fmla="*/ 162 h 828"/>
                <a:gd name="T36" fmla="*/ 1326 w 1602"/>
                <a:gd name="T37" fmla="*/ 180 h 828"/>
                <a:gd name="T38" fmla="*/ 1374 w 1602"/>
                <a:gd name="T39" fmla="*/ 198 h 828"/>
                <a:gd name="T40" fmla="*/ 1416 w 1602"/>
                <a:gd name="T41" fmla="*/ 216 h 828"/>
                <a:gd name="T42" fmla="*/ 1452 w 1602"/>
                <a:gd name="T43" fmla="*/ 240 h 828"/>
                <a:gd name="T44" fmla="*/ 1482 w 1602"/>
                <a:gd name="T45" fmla="*/ 258 h 828"/>
                <a:gd name="T46" fmla="*/ 1512 w 1602"/>
                <a:gd name="T47" fmla="*/ 276 h 828"/>
                <a:gd name="T48" fmla="*/ 1536 w 1602"/>
                <a:gd name="T49" fmla="*/ 300 h 828"/>
                <a:gd name="T50" fmla="*/ 1560 w 1602"/>
                <a:gd name="T51" fmla="*/ 318 h 828"/>
                <a:gd name="T52" fmla="*/ 1578 w 1602"/>
                <a:gd name="T53" fmla="*/ 342 h 828"/>
                <a:gd name="T54" fmla="*/ 1590 w 1602"/>
                <a:gd name="T55" fmla="*/ 360 h 828"/>
                <a:gd name="T56" fmla="*/ 1596 w 1602"/>
                <a:gd name="T57" fmla="*/ 384 h 828"/>
                <a:gd name="T58" fmla="*/ 1602 w 1602"/>
                <a:gd name="T59" fmla="*/ 408 h 828"/>
                <a:gd name="T60" fmla="*/ 1602 w 1602"/>
                <a:gd name="T61" fmla="*/ 426 h 828"/>
                <a:gd name="T62" fmla="*/ 1596 w 1602"/>
                <a:gd name="T63" fmla="*/ 450 h 828"/>
                <a:gd name="T64" fmla="*/ 1584 w 1602"/>
                <a:gd name="T65" fmla="*/ 468 h 828"/>
                <a:gd name="T66" fmla="*/ 1572 w 1602"/>
                <a:gd name="T67" fmla="*/ 492 h 828"/>
                <a:gd name="T68" fmla="*/ 1554 w 1602"/>
                <a:gd name="T69" fmla="*/ 510 h 828"/>
                <a:gd name="T70" fmla="*/ 1530 w 1602"/>
                <a:gd name="T71" fmla="*/ 534 h 828"/>
                <a:gd name="T72" fmla="*/ 1506 w 1602"/>
                <a:gd name="T73" fmla="*/ 552 h 828"/>
                <a:gd name="T74" fmla="*/ 1476 w 1602"/>
                <a:gd name="T75" fmla="*/ 576 h 828"/>
                <a:gd name="T76" fmla="*/ 1440 w 1602"/>
                <a:gd name="T77" fmla="*/ 594 h 828"/>
                <a:gd name="T78" fmla="*/ 1398 w 1602"/>
                <a:gd name="T79" fmla="*/ 612 h 828"/>
                <a:gd name="T80" fmla="*/ 1356 w 1602"/>
                <a:gd name="T81" fmla="*/ 630 h 828"/>
                <a:gd name="T82" fmla="*/ 1314 w 1602"/>
                <a:gd name="T83" fmla="*/ 648 h 828"/>
                <a:gd name="T84" fmla="*/ 1260 w 1602"/>
                <a:gd name="T85" fmla="*/ 666 h 828"/>
                <a:gd name="T86" fmla="*/ 1206 w 1602"/>
                <a:gd name="T87" fmla="*/ 684 h 828"/>
                <a:gd name="T88" fmla="*/ 1152 w 1602"/>
                <a:gd name="T89" fmla="*/ 702 h 828"/>
                <a:gd name="T90" fmla="*/ 1092 w 1602"/>
                <a:gd name="T91" fmla="*/ 714 h 828"/>
                <a:gd name="T92" fmla="*/ 1032 w 1602"/>
                <a:gd name="T93" fmla="*/ 732 h 828"/>
                <a:gd name="T94" fmla="*/ 966 w 1602"/>
                <a:gd name="T95" fmla="*/ 744 h 828"/>
                <a:gd name="T96" fmla="*/ 894 w 1602"/>
                <a:gd name="T97" fmla="*/ 756 h 828"/>
                <a:gd name="T98" fmla="*/ 828 w 1602"/>
                <a:gd name="T99" fmla="*/ 768 h 828"/>
                <a:gd name="T100" fmla="*/ 750 w 1602"/>
                <a:gd name="T101" fmla="*/ 780 h 828"/>
                <a:gd name="T102" fmla="*/ 678 w 1602"/>
                <a:gd name="T103" fmla="*/ 786 h 828"/>
                <a:gd name="T104" fmla="*/ 600 w 1602"/>
                <a:gd name="T105" fmla="*/ 798 h 828"/>
                <a:gd name="T106" fmla="*/ 522 w 1602"/>
                <a:gd name="T107" fmla="*/ 804 h 828"/>
                <a:gd name="T108" fmla="*/ 444 w 1602"/>
                <a:gd name="T109" fmla="*/ 810 h 828"/>
                <a:gd name="T110" fmla="*/ 360 w 1602"/>
                <a:gd name="T111" fmla="*/ 816 h 828"/>
                <a:gd name="T112" fmla="*/ 282 w 1602"/>
                <a:gd name="T113" fmla="*/ 822 h 828"/>
                <a:gd name="T114" fmla="*/ 198 w 1602"/>
                <a:gd name="T115" fmla="*/ 822 h 828"/>
                <a:gd name="T116" fmla="*/ 114 w 1602"/>
                <a:gd name="T117" fmla="*/ 828 h 828"/>
                <a:gd name="T118" fmla="*/ 30 w 1602"/>
                <a:gd name="T119" fmla="*/ 828 h 828"/>
                <a:gd name="T120" fmla="*/ 0 w 1602"/>
                <a:gd name="T121" fmla="*/ 0 h 82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602"/>
                <a:gd name="T184" fmla="*/ 0 h 828"/>
                <a:gd name="T185" fmla="*/ 1602 w 1602"/>
                <a:gd name="T186" fmla="*/ 828 h 82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602" h="828">
                  <a:moveTo>
                    <a:pt x="0" y="0"/>
                  </a:moveTo>
                  <a:lnTo>
                    <a:pt x="30" y="0"/>
                  </a:lnTo>
                  <a:lnTo>
                    <a:pt x="60" y="0"/>
                  </a:lnTo>
                  <a:lnTo>
                    <a:pt x="84" y="0"/>
                  </a:lnTo>
                  <a:lnTo>
                    <a:pt x="114" y="0"/>
                  </a:lnTo>
                  <a:lnTo>
                    <a:pt x="138" y="0"/>
                  </a:lnTo>
                  <a:lnTo>
                    <a:pt x="168" y="0"/>
                  </a:lnTo>
                  <a:lnTo>
                    <a:pt x="198" y="0"/>
                  </a:lnTo>
                  <a:lnTo>
                    <a:pt x="222" y="0"/>
                  </a:lnTo>
                  <a:lnTo>
                    <a:pt x="252" y="6"/>
                  </a:lnTo>
                  <a:lnTo>
                    <a:pt x="282" y="6"/>
                  </a:lnTo>
                  <a:lnTo>
                    <a:pt x="306" y="6"/>
                  </a:lnTo>
                  <a:lnTo>
                    <a:pt x="336" y="6"/>
                  </a:lnTo>
                  <a:lnTo>
                    <a:pt x="360" y="12"/>
                  </a:lnTo>
                  <a:lnTo>
                    <a:pt x="390" y="12"/>
                  </a:lnTo>
                  <a:lnTo>
                    <a:pt x="414" y="12"/>
                  </a:lnTo>
                  <a:lnTo>
                    <a:pt x="444" y="12"/>
                  </a:lnTo>
                  <a:lnTo>
                    <a:pt x="468" y="18"/>
                  </a:lnTo>
                  <a:lnTo>
                    <a:pt x="498" y="18"/>
                  </a:lnTo>
                  <a:lnTo>
                    <a:pt x="522" y="24"/>
                  </a:lnTo>
                  <a:lnTo>
                    <a:pt x="546" y="24"/>
                  </a:lnTo>
                  <a:lnTo>
                    <a:pt x="576" y="24"/>
                  </a:lnTo>
                  <a:lnTo>
                    <a:pt x="600" y="30"/>
                  </a:lnTo>
                  <a:lnTo>
                    <a:pt x="624" y="30"/>
                  </a:lnTo>
                  <a:lnTo>
                    <a:pt x="654" y="36"/>
                  </a:lnTo>
                  <a:lnTo>
                    <a:pt x="678" y="36"/>
                  </a:lnTo>
                  <a:lnTo>
                    <a:pt x="702" y="42"/>
                  </a:lnTo>
                  <a:lnTo>
                    <a:pt x="726" y="42"/>
                  </a:lnTo>
                  <a:lnTo>
                    <a:pt x="750" y="48"/>
                  </a:lnTo>
                  <a:lnTo>
                    <a:pt x="774" y="48"/>
                  </a:lnTo>
                  <a:lnTo>
                    <a:pt x="804" y="54"/>
                  </a:lnTo>
                  <a:lnTo>
                    <a:pt x="828" y="60"/>
                  </a:lnTo>
                  <a:lnTo>
                    <a:pt x="846" y="60"/>
                  </a:lnTo>
                  <a:lnTo>
                    <a:pt x="870" y="66"/>
                  </a:lnTo>
                  <a:lnTo>
                    <a:pt x="894" y="72"/>
                  </a:lnTo>
                  <a:lnTo>
                    <a:pt x="918" y="72"/>
                  </a:lnTo>
                  <a:lnTo>
                    <a:pt x="942" y="78"/>
                  </a:lnTo>
                  <a:lnTo>
                    <a:pt x="966" y="84"/>
                  </a:lnTo>
                  <a:lnTo>
                    <a:pt x="984" y="84"/>
                  </a:lnTo>
                  <a:lnTo>
                    <a:pt x="1008" y="90"/>
                  </a:lnTo>
                  <a:lnTo>
                    <a:pt x="1032" y="96"/>
                  </a:lnTo>
                  <a:lnTo>
                    <a:pt x="1050" y="102"/>
                  </a:lnTo>
                  <a:lnTo>
                    <a:pt x="1074" y="102"/>
                  </a:lnTo>
                  <a:lnTo>
                    <a:pt x="1092" y="108"/>
                  </a:lnTo>
                  <a:lnTo>
                    <a:pt x="1110" y="114"/>
                  </a:lnTo>
                  <a:lnTo>
                    <a:pt x="1134" y="120"/>
                  </a:lnTo>
                  <a:lnTo>
                    <a:pt x="1152" y="126"/>
                  </a:lnTo>
                  <a:lnTo>
                    <a:pt x="1170" y="132"/>
                  </a:lnTo>
                  <a:lnTo>
                    <a:pt x="1188" y="138"/>
                  </a:lnTo>
                  <a:lnTo>
                    <a:pt x="1206" y="138"/>
                  </a:lnTo>
                  <a:lnTo>
                    <a:pt x="1224" y="144"/>
                  </a:lnTo>
                  <a:lnTo>
                    <a:pt x="1242" y="150"/>
                  </a:lnTo>
                  <a:lnTo>
                    <a:pt x="1260" y="156"/>
                  </a:lnTo>
                  <a:lnTo>
                    <a:pt x="1278" y="162"/>
                  </a:lnTo>
                  <a:lnTo>
                    <a:pt x="1296" y="168"/>
                  </a:lnTo>
                  <a:lnTo>
                    <a:pt x="1314" y="174"/>
                  </a:lnTo>
                  <a:lnTo>
                    <a:pt x="1326" y="180"/>
                  </a:lnTo>
                  <a:lnTo>
                    <a:pt x="1344" y="186"/>
                  </a:lnTo>
                  <a:lnTo>
                    <a:pt x="1356" y="192"/>
                  </a:lnTo>
                  <a:lnTo>
                    <a:pt x="1374" y="198"/>
                  </a:lnTo>
                  <a:lnTo>
                    <a:pt x="1386" y="204"/>
                  </a:lnTo>
                  <a:lnTo>
                    <a:pt x="1398" y="210"/>
                  </a:lnTo>
                  <a:lnTo>
                    <a:pt x="1416" y="216"/>
                  </a:lnTo>
                  <a:lnTo>
                    <a:pt x="1428" y="222"/>
                  </a:lnTo>
                  <a:lnTo>
                    <a:pt x="1440" y="234"/>
                  </a:lnTo>
                  <a:lnTo>
                    <a:pt x="1452" y="240"/>
                  </a:lnTo>
                  <a:lnTo>
                    <a:pt x="1464" y="246"/>
                  </a:lnTo>
                  <a:lnTo>
                    <a:pt x="1476" y="252"/>
                  </a:lnTo>
                  <a:lnTo>
                    <a:pt x="1482" y="258"/>
                  </a:lnTo>
                  <a:lnTo>
                    <a:pt x="1494" y="264"/>
                  </a:lnTo>
                  <a:lnTo>
                    <a:pt x="1506" y="270"/>
                  </a:lnTo>
                  <a:lnTo>
                    <a:pt x="1512" y="276"/>
                  </a:lnTo>
                  <a:lnTo>
                    <a:pt x="1524" y="282"/>
                  </a:lnTo>
                  <a:lnTo>
                    <a:pt x="1530" y="294"/>
                  </a:lnTo>
                  <a:lnTo>
                    <a:pt x="1536" y="300"/>
                  </a:lnTo>
                  <a:lnTo>
                    <a:pt x="1548" y="306"/>
                  </a:lnTo>
                  <a:lnTo>
                    <a:pt x="1554" y="312"/>
                  </a:lnTo>
                  <a:lnTo>
                    <a:pt x="1560" y="318"/>
                  </a:lnTo>
                  <a:lnTo>
                    <a:pt x="1566" y="324"/>
                  </a:lnTo>
                  <a:lnTo>
                    <a:pt x="1572" y="336"/>
                  </a:lnTo>
                  <a:lnTo>
                    <a:pt x="1578" y="342"/>
                  </a:lnTo>
                  <a:lnTo>
                    <a:pt x="1578" y="348"/>
                  </a:lnTo>
                  <a:lnTo>
                    <a:pt x="1584" y="354"/>
                  </a:lnTo>
                  <a:lnTo>
                    <a:pt x="1590" y="360"/>
                  </a:lnTo>
                  <a:lnTo>
                    <a:pt x="1590" y="372"/>
                  </a:lnTo>
                  <a:lnTo>
                    <a:pt x="1596" y="378"/>
                  </a:lnTo>
                  <a:lnTo>
                    <a:pt x="1596" y="384"/>
                  </a:lnTo>
                  <a:lnTo>
                    <a:pt x="1596" y="390"/>
                  </a:lnTo>
                  <a:lnTo>
                    <a:pt x="1602" y="396"/>
                  </a:lnTo>
                  <a:lnTo>
                    <a:pt x="1602" y="408"/>
                  </a:lnTo>
                  <a:lnTo>
                    <a:pt x="1602" y="414"/>
                  </a:lnTo>
                  <a:lnTo>
                    <a:pt x="1602" y="420"/>
                  </a:lnTo>
                  <a:lnTo>
                    <a:pt x="1602" y="426"/>
                  </a:lnTo>
                  <a:lnTo>
                    <a:pt x="1596" y="432"/>
                  </a:lnTo>
                  <a:lnTo>
                    <a:pt x="1596" y="444"/>
                  </a:lnTo>
                  <a:lnTo>
                    <a:pt x="1596" y="450"/>
                  </a:lnTo>
                  <a:lnTo>
                    <a:pt x="1590" y="456"/>
                  </a:lnTo>
                  <a:lnTo>
                    <a:pt x="1590" y="462"/>
                  </a:lnTo>
                  <a:lnTo>
                    <a:pt x="1584" y="468"/>
                  </a:lnTo>
                  <a:lnTo>
                    <a:pt x="1578" y="480"/>
                  </a:lnTo>
                  <a:lnTo>
                    <a:pt x="1578" y="486"/>
                  </a:lnTo>
                  <a:lnTo>
                    <a:pt x="1572" y="492"/>
                  </a:lnTo>
                  <a:lnTo>
                    <a:pt x="1566" y="498"/>
                  </a:lnTo>
                  <a:lnTo>
                    <a:pt x="1560" y="504"/>
                  </a:lnTo>
                  <a:lnTo>
                    <a:pt x="1554" y="510"/>
                  </a:lnTo>
                  <a:lnTo>
                    <a:pt x="1548" y="522"/>
                  </a:lnTo>
                  <a:lnTo>
                    <a:pt x="1536" y="528"/>
                  </a:lnTo>
                  <a:lnTo>
                    <a:pt x="1530" y="534"/>
                  </a:lnTo>
                  <a:lnTo>
                    <a:pt x="1524" y="540"/>
                  </a:lnTo>
                  <a:lnTo>
                    <a:pt x="1512" y="546"/>
                  </a:lnTo>
                  <a:lnTo>
                    <a:pt x="1506" y="552"/>
                  </a:lnTo>
                  <a:lnTo>
                    <a:pt x="1494" y="558"/>
                  </a:lnTo>
                  <a:lnTo>
                    <a:pt x="1482" y="570"/>
                  </a:lnTo>
                  <a:lnTo>
                    <a:pt x="1476" y="576"/>
                  </a:lnTo>
                  <a:lnTo>
                    <a:pt x="1464" y="582"/>
                  </a:lnTo>
                  <a:lnTo>
                    <a:pt x="1452" y="588"/>
                  </a:lnTo>
                  <a:lnTo>
                    <a:pt x="1440" y="594"/>
                  </a:lnTo>
                  <a:lnTo>
                    <a:pt x="1428" y="600"/>
                  </a:lnTo>
                  <a:lnTo>
                    <a:pt x="1416" y="606"/>
                  </a:lnTo>
                  <a:lnTo>
                    <a:pt x="1398" y="612"/>
                  </a:lnTo>
                  <a:lnTo>
                    <a:pt x="1386" y="618"/>
                  </a:lnTo>
                  <a:lnTo>
                    <a:pt x="1374" y="624"/>
                  </a:lnTo>
                  <a:lnTo>
                    <a:pt x="1356" y="630"/>
                  </a:lnTo>
                  <a:lnTo>
                    <a:pt x="1344" y="636"/>
                  </a:lnTo>
                  <a:lnTo>
                    <a:pt x="1326" y="642"/>
                  </a:lnTo>
                  <a:lnTo>
                    <a:pt x="1314" y="648"/>
                  </a:lnTo>
                  <a:lnTo>
                    <a:pt x="1296" y="654"/>
                  </a:lnTo>
                  <a:lnTo>
                    <a:pt x="1278" y="660"/>
                  </a:lnTo>
                  <a:lnTo>
                    <a:pt x="1260" y="666"/>
                  </a:lnTo>
                  <a:lnTo>
                    <a:pt x="1242" y="672"/>
                  </a:lnTo>
                  <a:lnTo>
                    <a:pt x="1224" y="678"/>
                  </a:lnTo>
                  <a:lnTo>
                    <a:pt x="1206" y="684"/>
                  </a:lnTo>
                  <a:lnTo>
                    <a:pt x="1188" y="690"/>
                  </a:lnTo>
                  <a:lnTo>
                    <a:pt x="1170" y="696"/>
                  </a:lnTo>
                  <a:lnTo>
                    <a:pt x="1152" y="702"/>
                  </a:lnTo>
                  <a:lnTo>
                    <a:pt x="1134" y="708"/>
                  </a:lnTo>
                  <a:lnTo>
                    <a:pt x="1110" y="708"/>
                  </a:lnTo>
                  <a:lnTo>
                    <a:pt x="1092" y="714"/>
                  </a:lnTo>
                  <a:lnTo>
                    <a:pt x="1074" y="720"/>
                  </a:lnTo>
                  <a:lnTo>
                    <a:pt x="1050" y="726"/>
                  </a:lnTo>
                  <a:lnTo>
                    <a:pt x="1032" y="732"/>
                  </a:lnTo>
                  <a:lnTo>
                    <a:pt x="1008" y="732"/>
                  </a:lnTo>
                  <a:lnTo>
                    <a:pt x="984" y="738"/>
                  </a:lnTo>
                  <a:lnTo>
                    <a:pt x="966" y="744"/>
                  </a:lnTo>
                  <a:lnTo>
                    <a:pt x="942" y="750"/>
                  </a:lnTo>
                  <a:lnTo>
                    <a:pt x="918" y="750"/>
                  </a:lnTo>
                  <a:lnTo>
                    <a:pt x="894" y="756"/>
                  </a:lnTo>
                  <a:lnTo>
                    <a:pt x="870" y="762"/>
                  </a:lnTo>
                  <a:lnTo>
                    <a:pt x="846" y="762"/>
                  </a:lnTo>
                  <a:lnTo>
                    <a:pt x="828" y="768"/>
                  </a:lnTo>
                  <a:lnTo>
                    <a:pt x="804" y="774"/>
                  </a:lnTo>
                  <a:lnTo>
                    <a:pt x="774" y="774"/>
                  </a:lnTo>
                  <a:lnTo>
                    <a:pt x="750" y="780"/>
                  </a:lnTo>
                  <a:lnTo>
                    <a:pt x="726" y="780"/>
                  </a:lnTo>
                  <a:lnTo>
                    <a:pt x="702" y="786"/>
                  </a:lnTo>
                  <a:lnTo>
                    <a:pt x="678" y="786"/>
                  </a:lnTo>
                  <a:lnTo>
                    <a:pt x="654" y="792"/>
                  </a:lnTo>
                  <a:lnTo>
                    <a:pt x="624" y="792"/>
                  </a:lnTo>
                  <a:lnTo>
                    <a:pt x="600" y="798"/>
                  </a:lnTo>
                  <a:lnTo>
                    <a:pt x="576" y="798"/>
                  </a:lnTo>
                  <a:lnTo>
                    <a:pt x="546" y="804"/>
                  </a:lnTo>
                  <a:lnTo>
                    <a:pt x="522" y="804"/>
                  </a:lnTo>
                  <a:lnTo>
                    <a:pt x="498" y="804"/>
                  </a:lnTo>
                  <a:lnTo>
                    <a:pt x="468" y="810"/>
                  </a:lnTo>
                  <a:lnTo>
                    <a:pt x="444" y="810"/>
                  </a:lnTo>
                  <a:lnTo>
                    <a:pt x="414" y="810"/>
                  </a:lnTo>
                  <a:lnTo>
                    <a:pt x="390" y="816"/>
                  </a:lnTo>
                  <a:lnTo>
                    <a:pt x="360" y="816"/>
                  </a:lnTo>
                  <a:lnTo>
                    <a:pt x="336" y="816"/>
                  </a:lnTo>
                  <a:lnTo>
                    <a:pt x="306" y="816"/>
                  </a:lnTo>
                  <a:lnTo>
                    <a:pt x="282" y="822"/>
                  </a:lnTo>
                  <a:lnTo>
                    <a:pt x="252" y="822"/>
                  </a:lnTo>
                  <a:lnTo>
                    <a:pt x="222" y="822"/>
                  </a:lnTo>
                  <a:lnTo>
                    <a:pt x="198" y="822"/>
                  </a:lnTo>
                  <a:lnTo>
                    <a:pt x="168" y="822"/>
                  </a:lnTo>
                  <a:lnTo>
                    <a:pt x="138" y="822"/>
                  </a:lnTo>
                  <a:lnTo>
                    <a:pt x="114" y="828"/>
                  </a:lnTo>
                  <a:lnTo>
                    <a:pt x="84" y="828"/>
                  </a:lnTo>
                  <a:lnTo>
                    <a:pt x="60" y="828"/>
                  </a:lnTo>
                  <a:lnTo>
                    <a:pt x="30" y="828"/>
                  </a:lnTo>
                  <a:lnTo>
                    <a:pt x="0" y="828"/>
                  </a:lnTo>
                  <a:lnTo>
                    <a:pt x="0" y="41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CC66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642910" y="1432040"/>
            <a:ext cx="1928826" cy="1854084"/>
            <a:chOff x="1284" y="1332"/>
            <a:chExt cx="1596" cy="1254"/>
          </a:xfrm>
        </p:grpSpPr>
        <p:sp>
          <p:nvSpPr>
            <p:cNvPr id="1044" name="Freeform 7"/>
            <p:cNvSpPr>
              <a:spLocks/>
            </p:cNvSpPr>
            <p:nvPr/>
          </p:nvSpPr>
          <p:spPr bwMode="auto">
            <a:xfrm>
              <a:off x="1284" y="1734"/>
              <a:ext cx="1596" cy="852"/>
            </a:xfrm>
            <a:custGeom>
              <a:avLst/>
              <a:gdLst>
                <a:gd name="T0" fmla="*/ 1542 w 1596"/>
                <a:gd name="T1" fmla="*/ 414 h 852"/>
                <a:gd name="T2" fmla="*/ 1458 w 1596"/>
                <a:gd name="T3" fmla="*/ 408 h 852"/>
                <a:gd name="T4" fmla="*/ 1374 w 1596"/>
                <a:gd name="T5" fmla="*/ 408 h 852"/>
                <a:gd name="T6" fmla="*/ 1290 w 1596"/>
                <a:gd name="T7" fmla="*/ 402 h 852"/>
                <a:gd name="T8" fmla="*/ 1212 w 1596"/>
                <a:gd name="T9" fmla="*/ 402 h 852"/>
                <a:gd name="T10" fmla="*/ 1128 w 1596"/>
                <a:gd name="T11" fmla="*/ 396 h 852"/>
                <a:gd name="T12" fmla="*/ 1050 w 1596"/>
                <a:gd name="T13" fmla="*/ 390 h 852"/>
                <a:gd name="T14" fmla="*/ 972 w 1596"/>
                <a:gd name="T15" fmla="*/ 378 h 852"/>
                <a:gd name="T16" fmla="*/ 894 w 1596"/>
                <a:gd name="T17" fmla="*/ 372 h 852"/>
                <a:gd name="T18" fmla="*/ 822 w 1596"/>
                <a:gd name="T19" fmla="*/ 360 h 852"/>
                <a:gd name="T20" fmla="*/ 750 w 1596"/>
                <a:gd name="T21" fmla="*/ 348 h 852"/>
                <a:gd name="T22" fmla="*/ 678 w 1596"/>
                <a:gd name="T23" fmla="*/ 336 h 852"/>
                <a:gd name="T24" fmla="*/ 612 w 1596"/>
                <a:gd name="T25" fmla="*/ 324 h 852"/>
                <a:gd name="T26" fmla="*/ 546 w 1596"/>
                <a:gd name="T27" fmla="*/ 312 h 852"/>
                <a:gd name="T28" fmla="*/ 486 w 1596"/>
                <a:gd name="T29" fmla="*/ 294 h 852"/>
                <a:gd name="T30" fmla="*/ 426 w 1596"/>
                <a:gd name="T31" fmla="*/ 282 h 852"/>
                <a:gd name="T32" fmla="*/ 372 w 1596"/>
                <a:gd name="T33" fmla="*/ 264 h 852"/>
                <a:gd name="T34" fmla="*/ 318 w 1596"/>
                <a:gd name="T35" fmla="*/ 246 h 852"/>
                <a:gd name="T36" fmla="*/ 270 w 1596"/>
                <a:gd name="T37" fmla="*/ 228 h 852"/>
                <a:gd name="T38" fmla="*/ 228 w 1596"/>
                <a:gd name="T39" fmla="*/ 210 h 852"/>
                <a:gd name="T40" fmla="*/ 186 w 1596"/>
                <a:gd name="T41" fmla="*/ 192 h 852"/>
                <a:gd name="T42" fmla="*/ 150 w 1596"/>
                <a:gd name="T43" fmla="*/ 174 h 852"/>
                <a:gd name="T44" fmla="*/ 114 w 1596"/>
                <a:gd name="T45" fmla="*/ 156 h 852"/>
                <a:gd name="T46" fmla="*/ 84 w 1596"/>
                <a:gd name="T47" fmla="*/ 132 h 852"/>
                <a:gd name="T48" fmla="*/ 60 w 1596"/>
                <a:gd name="T49" fmla="*/ 114 h 852"/>
                <a:gd name="T50" fmla="*/ 42 w 1596"/>
                <a:gd name="T51" fmla="*/ 90 h 852"/>
                <a:gd name="T52" fmla="*/ 24 w 1596"/>
                <a:gd name="T53" fmla="*/ 72 h 852"/>
                <a:gd name="T54" fmla="*/ 12 w 1596"/>
                <a:gd name="T55" fmla="*/ 48 h 852"/>
                <a:gd name="T56" fmla="*/ 0 w 1596"/>
                <a:gd name="T57" fmla="*/ 30 h 852"/>
                <a:gd name="T58" fmla="*/ 0 w 1596"/>
                <a:gd name="T59" fmla="*/ 6 h 852"/>
                <a:gd name="T60" fmla="*/ 0 w 1596"/>
                <a:gd name="T61" fmla="*/ 444 h 852"/>
                <a:gd name="T62" fmla="*/ 0 w 1596"/>
                <a:gd name="T63" fmla="*/ 468 h 852"/>
                <a:gd name="T64" fmla="*/ 12 w 1596"/>
                <a:gd name="T65" fmla="*/ 486 h 852"/>
                <a:gd name="T66" fmla="*/ 24 w 1596"/>
                <a:gd name="T67" fmla="*/ 510 h 852"/>
                <a:gd name="T68" fmla="*/ 42 w 1596"/>
                <a:gd name="T69" fmla="*/ 528 h 852"/>
                <a:gd name="T70" fmla="*/ 60 w 1596"/>
                <a:gd name="T71" fmla="*/ 552 h 852"/>
                <a:gd name="T72" fmla="*/ 84 w 1596"/>
                <a:gd name="T73" fmla="*/ 570 h 852"/>
                <a:gd name="T74" fmla="*/ 114 w 1596"/>
                <a:gd name="T75" fmla="*/ 594 h 852"/>
                <a:gd name="T76" fmla="*/ 150 w 1596"/>
                <a:gd name="T77" fmla="*/ 612 h 852"/>
                <a:gd name="T78" fmla="*/ 186 w 1596"/>
                <a:gd name="T79" fmla="*/ 630 h 852"/>
                <a:gd name="T80" fmla="*/ 228 w 1596"/>
                <a:gd name="T81" fmla="*/ 648 h 852"/>
                <a:gd name="T82" fmla="*/ 270 w 1596"/>
                <a:gd name="T83" fmla="*/ 666 h 852"/>
                <a:gd name="T84" fmla="*/ 318 w 1596"/>
                <a:gd name="T85" fmla="*/ 684 h 852"/>
                <a:gd name="T86" fmla="*/ 372 w 1596"/>
                <a:gd name="T87" fmla="*/ 702 h 852"/>
                <a:gd name="T88" fmla="*/ 426 w 1596"/>
                <a:gd name="T89" fmla="*/ 720 h 852"/>
                <a:gd name="T90" fmla="*/ 486 w 1596"/>
                <a:gd name="T91" fmla="*/ 732 h 852"/>
                <a:gd name="T92" fmla="*/ 546 w 1596"/>
                <a:gd name="T93" fmla="*/ 750 h 852"/>
                <a:gd name="T94" fmla="*/ 612 w 1596"/>
                <a:gd name="T95" fmla="*/ 762 h 852"/>
                <a:gd name="T96" fmla="*/ 678 w 1596"/>
                <a:gd name="T97" fmla="*/ 774 h 852"/>
                <a:gd name="T98" fmla="*/ 750 w 1596"/>
                <a:gd name="T99" fmla="*/ 786 h 852"/>
                <a:gd name="T100" fmla="*/ 822 w 1596"/>
                <a:gd name="T101" fmla="*/ 798 h 852"/>
                <a:gd name="T102" fmla="*/ 894 w 1596"/>
                <a:gd name="T103" fmla="*/ 810 h 852"/>
                <a:gd name="T104" fmla="*/ 972 w 1596"/>
                <a:gd name="T105" fmla="*/ 816 h 852"/>
                <a:gd name="T106" fmla="*/ 1050 w 1596"/>
                <a:gd name="T107" fmla="*/ 828 h 852"/>
                <a:gd name="T108" fmla="*/ 1128 w 1596"/>
                <a:gd name="T109" fmla="*/ 834 h 852"/>
                <a:gd name="T110" fmla="*/ 1212 w 1596"/>
                <a:gd name="T111" fmla="*/ 840 h 852"/>
                <a:gd name="T112" fmla="*/ 1290 w 1596"/>
                <a:gd name="T113" fmla="*/ 840 h 852"/>
                <a:gd name="T114" fmla="*/ 1374 w 1596"/>
                <a:gd name="T115" fmla="*/ 846 h 852"/>
                <a:gd name="T116" fmla="*/ 1458 w 1596"/>
                <a:gd name="T117" fmla="*/ 846 h 852"/>
                <a:gd name="T118" fmla="*/ 1542 w 1596"/>
                <a:gd name="T119" fmla="*/ 852 h 852"/>
                <a:gd name="T120" fmla="*/ 1596 w 1596"/>
                <a:gd name="T121" fmla="*/ 414 h 85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96"/>
                <a:gd name="T184" fmla="*/ 0 h 852"/>
                <a:gd name="T185" fmla="*/ 1596 w 1596"/>
                <a:gd name="T186" fmla="*/ 852 h 85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96" h="852">
                  <a:moveTo>
                    <a:pt x="1596" y="414"/>
                  </a:moveTo>
                  <a:lnTo>
                    <a:pt x="1572" y="414"/>
                  </a:lnTo>
                  <a:lnTo>
                    <a:pt x="1542" y="414"/>
                  </a:lnTo>
                  <a:lnTo>
                    <a:pt x="1512" y="414"/>
                  </a:lnTo>
                  <a:lnTo>
                    <a:pt x="1488" y="414"/>
                  </a:lnTo>
                  <a:lnTo>
                    <a:pt x="1458" y="408"/>
                  </a:lnTo>
                  <a:lnTo>
                    <a:pt x="1428" y="408"/>
                  </a:lnTo>
                  <a:lnTo>
                    <a:pt x="1404" y="408"/>
                  </a:lnTo>
                  <a:lnTo>
                    <a:pt x="1374" y="408"/>
                  </a:lnTo>
                  <a:lnTo>
                    <a:pt x="1350" y="408"/>
                  </a:lnTo>
                  <a:lnTo>
                    <a:pt x="1320" y="408"/>
                  </a:lnTo>
                  <a:lnTo>
                    <a:pt x="1290" y="402"/>
                  </a:lnTo>
                  <a:lnTo>
                    <a:pt x="1266" y="402"/>
                  </a:lnTo>
                  <a:lnTo>
                    <a:pt x="1236" y="402"/>
                  </a:lnTo>
                  <a:lnTo>
                    <a:pt x="1212" y="402"/>
                  </a:lnTo>
                  <a:lnTo>
                    <a:pt x="1182" y="396"/>
                  </a:lnTo>
                  <a:lnTo>
                    <a:pt x="1158" y="396"/>
                  </a:lnTo>
                  <a:lnTo>
                    <a:pt x="1128" y="396"/>
                  </a:lnTo>
                  <a:lnTo>
                    <a:pt x="1104" y="390"/>
                  </a:lnTo>
                  <a:lnTo>
                    <a:pt x="1074" y="390"/>
                  </a:lnTo>
                  <a:lnTo>
                    <a:pt x="1050" y="390"/>
                  </a:lnTo>
                  <a:lnTo>
                    <a:pt x="1026" y="384"/>
                  </a:lnTo>
                  <a:lnTo>
                    <a:pt x="996" y="384"/>
                  </a:lnTo>
                  <a:lnTo>
                    <a:pt x="972" y="378"/>
                  </a:lnTo>
                  <a:lnTo>
                    <a:pt x="948" y="378"/>
                  </a:lnTo>
                  <a:lnTo>
                    <a:pt x="924" y="372"/>
                  </a:lnTo>
                  <a:lnTo>
                    <a:pt x="894" y="372"/>
                  </a:lnTo>
                  <a:lnTo>
                    <a:pt x="870" y="366"/>
                  </a:lnTo>
                  <a:lnTo>
                    <a:pt x="846" y="366"/>
                  </a:lnTo>
                  <a:lnTo>
                    <a:pt x="822" y="360"/>
                  </a:lnTo>
                  <a:lnTo>
                    <a:pt x="798" y="360"/>
                  </a:lnTo>
                  <a:lnTo>
                    <a:pt x="774" y="354"/>
                  </a:lnTo>
                  <a:lnTo>
                    <a:pt x="750" y="348"/>
                  </a:lnTo>
                  <a:lnTo>
                    <a:pt x="726" y="348"/>
                  </a:lnTo>
                  <a:lnTo>
                    <a:pt x="702" y="342"/>
                  </a:lnTo>
                  <a:lnTo>
                    <a:pt x="678" y="336"/>
                  </a:lnTo>
                  <a:lnTo>
                    <a:pt x="660" y="336"/>
                  </a:lnTo>
                  <a:lnTo>
                    <a:pt x="636" y="330"/>
                  </a:lnTo>
                  <a:lnTo>
                    <a:pt x="612" y="324"/>
                  </a:lnTo>
                  <a:lnTo>
                    <a:pt x="594" y="318"/>
                  </a:lnTo>
                  <a:lnTo>
                    <a:pt x="570" y="318"/>
                  </a:lnTo>
                  <a:lnTo>
                    <a:pt x="546" y="312"/>
                  </a:lnTo>
                  <a:lnTo>
                    <a:pt x="528" y="306"/>
                  </a:lnTo>
                  <a:lnTo>
                    <a:pt x="504" y="300"/>
                  </a:lnTo>
                  <a:lnTo>
                    <a:pt x="486" y="294"/>
                  </a:lnTo>
                  <a:lnTo>
                    <a:pt x="468" y="294"/>
                  </a:lnTo>
                  <a:lnTo>
                    <a:pt x="450" y="288"/>
                  </a:lnTo>
                  <a:lnTo>
                    <a:pt x="426" y="282"/>
                  </a:lnTo>
                  <a:lnTo>
                    <a:pt x="408" y="276"/>
                  </a:lnTo>
                  <a:lnTo>
                    <a:pt x="390" y="270"/>
                  </a:lnTo>
                  <a:lnTo>
                    <a:pt x="372" y="264"/>
                  </a:lnTo>
                  <a:lnTo>
                    <a:pt x="354" y="258"/>
                  </a:lnTo>
                  <a:lnTo>
                    <a:pt x="336" y="252"/>
                  </a:lnTo>
                  <a:lnTo>
                    <a:pt x="318" y="246"/>
                  </a:lnTo>
                  <a:lnTo>
                    <a:pt x="306" y="240"/>
                  </a:lnTo>
                  <a:lnTo>
                    <a:pt x="288" y="234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0" y="216"/>
                  </a:lnTo>
                  <a:lnTo>
                    <a:pt x="228" y="210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438"/>
                  </a:lnTo>
                  <a:lnTo>
                    <a:pt x="0" y="444"/>
                  </a:lnTo>
                  <a:lnTo>
                    <a:pt x="0" y="450"/>
                  </a:lnTo>
                  <a:lnTo>
                    <a:pt x="0" y="456"/>
                  </a:lnTo>
                  <a:lnTo>
                    <a:pt x="0" y="468"/>
                  </a:lnTo>
                  <a:lnTo>
                    <a:pt x="6" y="474"/>
                  </a:lnTo>
                  <a:lnTo>
                    <a:pt x="6" y="480"/>
                  </a:lnTo>
                  <a:lnTo>
                    <a:pt x="12" y="486"/>
                  </a:lnTo>
                  <a:lnTo>
                    <a:pt x="12" y="492"/>
                  </a:lnTo>
                  <a:lnTo>
                    <a:pt x="18" y="504"/>
                  </a:lnTo>
                  <a:lnTo>
                    <a:pt x="24" y="510"/>
                  </a:lnTo>
                  <a:lnTo>
                    <a:pt x="30" y="516"/>
                  </a:lnTo>
                  <a:lnTo>
                    <a:pt x="36" y="522"/>
                  </a:lnTo>
                  <a:lnTo>
                    <a:pt x="42" y="528"/>
                  </a:lnTo>
                  <a:lnTo>
                    <a:pt x="48" y="534"/>
                  </a:lnTo>
                  <a:lnTo>
                    <a:pt x="54" y="546"/>
                  </a:lnTo>
                  <a:lnTo>
                    <a:pt x="60" y="552"/>
                  </a:lnTo>
                  <a:lnTo>
                    <a:pt x="66" y="558"/>
                  </a:lnTo>
                  <a:lnTo>
                    <a:pt x="78" y="564"/>
                  </a:lnTo>
                  <a:lnTo>
                    <a:pt x="84" y="570"/>
                  </a:lnTo>
                  <a:lnTo>
                    <a:pt x="96" y="576"/>
                  </a:lnTo>
                  <a:lnTo>
                    <a:pt x="102" y="582"/>
                  </a:lnTo>
                  <a:lnTo>
                    <a:pt x="114" y="594"/>
                  </a:lnTo>
                  <a:lnTo>
                    <a:pt x="126" y="600"/>
                  </a:lnTo>
                  <a:lnTo>
                    <a:pt x="138" y="606"/>
                  </a:lnTo>
                  <a:lnTo>
                    <a:pt x="150" y="612"/>
                  </a:lnTo>
                  <a:lnTo>
                    <a:pt x="162" y="618"/>
                  </a:lnTo>
                  <a:lnTo>
                    <a:pt x="174" y="624"/>
                  </a:lnTo>
                  <a:lnTo>
                    <a:pt x="186" y="630"/>
                  </a:lnTo>
                  <a:lnTo>
                    <a:pt x="198" y="636"/>
                  </a:lnTo>
                  <a:lnTo>
                    <a:pt x="210" y="642"/>
                  </a:lnTo>
                  <a:lnTo>
                    <a:pt x="228" y="648"/>
                  </a:lnTo>
                  <a:lnTo>
                    <a:pt x="240" y="654"/>
                  </a:lnTo>
                  <a:lnTo>
                    <a:pt x="258" y="660"/>
                  </a:lnTo>
                  <a:lnTo>
                    <a:pt x="270" y="666"/>
                  </a:lnTo>
                  <a:lnTo>
                    <a:pt x="288" y="672"/>
                  </a:lnTo>
                  <a:lnTo>
                    <a:pt x="306" y="678"/>
                  </a:lnTo>
                  <a:lnTo>
                    <a:pt x="318" y="684"/>
                  </a:lnTo>
                  <a:lnTo>
                    <a:pt x="336" y="690"/>
                  </a:lnTo>
                  <a:lnTo>
                    <a:pt x="354" y="696"/>
                  </a:lnTo>
                  <a:lnTo>
                    <a:pt x="372" y="702"/>
                  </a:lnTo>
                  <a:lnTo>
                    <a:pt x="390" y="708"/>
                  </a:lnTo>
                  <a:lnTo>
                    <a:pt x="408" y="714"/>
                  </a:lnTo>
                  <a:lnTo>
                    <a:pt x="426" y="720"/>
                  </a:lnTo>
                  <a:lnTo>
                    <a:pt x="450" y="726"/>
                  </a:lnTo>
                  <a:lnTo>
                    <a:pt x="468" y="732"/>
                  </a:lnTo>
                  <a:lnTo>
                    <a:pt x="486" y="732"/>
                  </a:lnTo>
                  <a:lnTo>
                    <a:pt x="504" y="738"/>
                  </a:lnTo>
                  <a:lnTo>
                    <a:pt x="528" y="744"/>
                  </a:lnTo>
                  <a:lnTo>
                    <a:pt x="546" y="750"/>
                  </a:lnTo>
                  <a:lnTo>
                    <a:pt x="570" y="756"/>
                  </a:lnTo>
                  <a:lnTo>
                    <a:pt x="594" y="756"/>
                  </a:lnTo>
                  <a:lnTo>
                    <a:pt x="612" y="762"/>
                  </a:lnTo>
                  <a:lnTo>
                    <a:pt x="636" y="768"/>
                  </a:lnTo>
                  <a:lnTo>
                    <a:pt x="660" y="774"/>
                  </a:lnTo>
                  <a:lnTo>
                    <a:pt x="678" y="774"/>
                  </a:lnTo>
                  <a:lnTo>
                    <a:pt x="702" y="780"/>
                  </a:lnTo>
                  <a:lnTo>
                    <a:pt x="726" y="786"/>
                  </a:lnTo>
                  <a:lnTo>
                    <a:pt x="750" y="786"/>
                  </a:lnTo>
                  <a:lnTo>
                    <a:pt x="774" y="792"/>
                  </a:lnTo>
                  <a:lnTo>
                    <a:pt x="798" y="798"/>
                  </a:lnTo>
                  <a:lnTo>
                    <a:pt x="822" y="798"/>
                  </a:lnTo>
                  <a:lnTo>
                    <a:pt x="846" y="804"/>
                  </a:lnTo>
                  <a:lnTo>
                    <a:pt x="870" y="804"/>
                  </a:lnTo>
                  <a:lnTo>
                    <a:pt x="894" y="810"/>
                  </a:lnTo>
                  <a:lnTo>
                    <a:pt x="924" y="810"/>
                  </a:lnTo>
                  <a:lnTo>
                    <a:pt x="948" y="816"/>
                  </a:lnTo>
                  <a:lnTo>
                    <a:pt x="972" y="816"/>
                  </a:lnTo>
                  <a:lnTo>
                    <a:pt x="996" y="822"/>
                  </a:lnTo>
                  <a:lnTo>
                    <a:pt x="1026" y="822"/>
                  </a:lnTo>
                  <a:lnTo>
                    <a:pt x="1050" y="828"/>
                  </a:lnTo>
                  <a:lnTo>
                    <a:pt x="1074" y="828"/>
                  </a:lnTo>
                  <a:lnTo>
                    <a:pt x="1104" y="828"/>
                  </a:lnTo>
                  <a:lnTo>
                    <a:pt x="1128" y="834"/>
                  </a:lnTo>
                  <a:lnTo>
                    <a:pt x="1158" y="834"/>
                  </a:lnTo>
                  <a:lnTo>
                    <a:pt x="1182" y="834"/>
                  </a:lnTo>
                  <a:lnTo>
                    <a:pt x="1212" y="840"/>
                  </a:lnTo>
                  <a:lnTo>
                    <a:pt x="1236" y="840"/>
                  </a:lnTo>
                  <a:lnTo>
                    <a:pt x="1266" y="840"/>
                  </a:lnTo>
                  <a:lnTo>
                    <a:pt x="1290" y="840"/>
                  </a:lnTo>
                  <a:lnTo>
                    <a:pt x="1320" y="846"/>
                  </a:lnTo>
                  <a:lnTo>
                    <a:pt x="1350" y="846"/>
                  </a:lnTo>
                  <a:lnTo>
                    <a:pt x="1374" y="846"/>
                  </a:lnTo>
                  <a:lnTo>
                    <a:pt x="1404" y="846"/>
                  </a:lnTo>
                  <a:lnTo>
                    <a:pt x="1428" y="846"/>
                  </a:lnTo>
                  <a:lnTo>
                    <a:pt x="1458" y="846"/>
                  </a:lnTo>
                  <a:lnTo>
                    <a:pt x="1488" y="852"/>
                  </a:lnTo>
                  <a:lnTo>
                    <a:pt x="1512" y="852"/>
                  </a:lnTo>
                  <a:lnTo>
                    <a:pt x="1542" y="852"/>
                  </a:lnTo>
                  <a:lnTo>
                    <a:pt x="1572" y="852"/>
                  </a:lnTo>
                  <a:lnTo>
                    <a:pt x="1596" y="852"/>
                  </a:lnTo>
                  <a:lnTo>
                    <a:pt x="1596" y="414"/>
                  </a:ln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CC66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8"/>
            <p:cNvSpPr>
              <a:spLocks/>
            </p:cNvSpPr>
            <p:nvPr/>
          </p:nvSpPr>
          <p:spPr bwMode="auto">
            <a:xfrm>
              <a:off x="1284" y="1332"/>
              <a:ext cx="1596" cy="828"/>
            </a:xfrm>
            <a:custGeom>
              <a:avLst/>
              <a:gdLst>
                <a:gd name="T0" fmla="*/ 1542 w 1596"/>
                <a:gd name="T1" fmla="*/ 828 h 828"/>
                <a:gd name="T2" fmla="*/ 1458 w 1596"/>
                <a:gd name="T3" fmla="*/ 822 h 828"/>
                <a:gd name="T4" fmla="*/ 1374 w 1596"/>
                <a:gd name="T5" fmla="*/ 822 h 828"/>
                <a:gd name="T6" fmla="*/ 1290 w 1596"/>
                <a:gd name="T7" fmla="*/ 816 h 828"/>
                <a:gd name="T8" fmla="*/ 1212 w 1596"/>
                <a:gd name="T9" fmla="*/ 816 h 828"/>
                <a:gd name="T10" fmla="*/ 1128 w 1596"/>
                <a:gd name="T11" fmla="*/ 810 h 828"/>
                <a:gd name="T12" fmla="*/ 1050 w 1596"/>
                <a:gd name="T13" fmla="*/ 804 h 828"/>
                <a:gd name="T14" fmla="*/ 972 w 1596"/>
                <a:gd name="T15" fmla="*/ 792 h 828"/>
                <a:gd name="T16" fmla="*/ 894 w 1596"/>
                <a:gd name="T17" fmla="*/ 786 h 828"/>
                <a:gd name="T18" fmla="*/ 822 w 1596"/>
                <a:gd name="T19" fmla="*/ 774 h 828"/>
                <a:gd name="T20" fmla="*/ 750 w 1596"/>
                <a:gd name="T21" fmla="*/ 762 h 828"/>
                <a:gd name="T22" fmla="*/ 678 w 1596"/>
                <a:gd name="T23" fmla="*/ 750 h 828"/>
                <a:gd name="T24" fmla="*/ 612 w 1596"/>
                <a:gd name="T25" fmla="*/ 738 h 828"/>
                <a:gd name="T26" fmla="*/ 546 w 1596"/>
                <a:gd name="T27" fmla="*/ 726 h 828"/>
                <a:gd name="T28" fmla="*/ 486 w 1596"/>
                <a:gd name="T29" fmla="*/ 708 h 828"/>
                <a:gd name="T30" fmla="*/ 426 w 1596"/>
                <a:gd name="T31" fmla="*/ 696 h 828"/>
                <a:gd name="T32" fmla="*/ 372 w 1596"/>
                <a:gd name="T33" fmla="*/ 678 h 828"/>
                <a:gd name="T34" fmla="*/ 318 w 1596"/>
                <a:gd name="T35" fmla="*/ 660 h 828"/>
                <a:gd name="T36" fmla="*/ 270 w 1596"/>
                <a:gd name="T37" fmla="*/ 642 h 828"/>
                <a:gd name="T38" fmla="*/ 228 w 1596"/>
                <a:gd name="T39" fmla="*/ 624 h 828"/>
                <a:gd name="T40" fmla="*/ 186 w 1596"/>
                <a:gd name="T41" fmla="*/ 606 h 828"/>
                <a:gd name="T42" fmla="*/ 150 w 1596"/>
                <a:gd name="T43" fmla="*/ 588 h 828"/>
                <a:gd name="T44" fmla="*/ 114 w 1596"/>
                <a:gd name="T45" fmla="*/ 570 h 828"/>
                <a:gd name="T46" fmla="*/ 84 w 1596"/>
                <a:gd name="T47" fmla="*/ 546 h 828"/>
                <a:gd name="T48" fmla="*/ 60 w 1596"/>
                <a:gd name="T49" fmla="*/ 528 h 828"/>
                <a:gd name="T50" fmla="*/ 42 w 1596"/>
                <a:gd name="T51" fmla="*/ 504 h 828"/>
                <a:gd name="T52" fmla="*/ 24 w 1596"/>
                <a:gd name="T53" fmla="*/ 486 h 828"/>
                <a:gd name="T54" fmla="*/ 12 w 1596"/>
                <a:gd name="T55" fmla="*/ 462 h 828"/>
                <a:gd name="T56" fmla="*/ 0 w 1596"/>
                <a:gd name="T57" fmla="*/ 444 h 828"/>
                <a:gd name="T58" fmla="*/ 0 w 1596"/>
                <a:gd name="T59" fmla="*/ 420 h 828"/>
                <a:gd name="T60" fmla="*/ 0 w 1596"/>
                <a:gd name="T61" fmla="*/ 396 h 828"/>
                <a:gd name="T62" fmla="*/ 6 w 1596"/>
                <a:gd name="T63" fmla="*/ 378 h 828"/>
                <a:gd name="T64" fmla="*/ 12 w 1596"/>
                <a:gd name="T65" fmla="*/ 354 h 828"/>
                <a:gd name="T66" fmla="*/ 30 w 1596"/>
                <a:gd name="T67" fmla="*/ 336 h 828"/>
                <a:gd name="T68" fmla="*/ 48 w 1596"/>
                <a:gd name="T69" fmla="*/ 312 h 828"/>
                <a:gd name="T70" fmla="*/ 66 w 1596"/>
                <a:gd name="T71" fmla="*/ 294 h 828"/>
                <a:gd name="T72" fmla="*/ 96 w 1596"/>
                <a:gd name="T73" fmla="*/ 270 h 828"/>
                <a:gd name="T74" fmla="*/ 126 w 1596"/>
                <a:gd name="T75" fmla="*/ 252 h 828"/>
                <a:gd name="T76" fmla="*/ 162 w 1596"/>
                <a:gd name="T77" fmla="*/ 234 h 828"/>
                <a:gd name="T78" fmla="*/ 198 w 1596"/>
                <a:gd name="T79" fmla="*/ 210 h 828"/>
                <a:gd name="T80" fmla="*/ 240 w 1596"/>
                <a:gd name="T81" fmla="*/ 192 h 828"/>
                <a:gd name="T82" fmla="*/ 288 w 1596"/>
                <a:gd name="T83" fmla="*/ 174 h 828"/>
                <a:gd name="T84" fmla="*/ 336 w 1596"/>
                <a:gd name="T85" fmla="*/ 156 h 828"/>
                <a:gd name="T86" fmla="*/ 390 w 1596"/>
                <a:gd name="T87" fmla="*/ 138 h 828"/>
                <a:gd name="T88" fmla="*/ 450 w 1596"/>
                <a:gd name="T89" fmla="*/ 126 h 828"/>
                <a:gd name="T90" fmla="*/ 504 w 1596"/>
                <a:gd name="T91" fmla="*/ 108 h 828"/>
                <a:gd name="T92" fmla="*/ 570 w 1596"/>
                <a:gd name="T93" fmla="*/ 96 h 828"/>
                <a:gd name="T94" fmla="*/ 636 w 1596"/>
                <a:gd name="T95" fmla="*/ 84 h 828"/>
                <a:gd name="T96" fmla="*/ 702 w 1596"/>
                <a:gd name="T97" fmla="*/ 72 h 828"/>
                <a:gd name="T98" fmla="*/ 774 w 1596"/>
                <a:gd name="T99" fmla="*/ 60 h 828"/>
                <a:gd name="T100" fmla="*/ 846 w 1596"/>
                <a:gd name="T101" fmla="*/ 48 h 828"/>
                <a:gd name="T102" fmla="*/ 924 w 1596"/>
                <a:gd name="T103" fmla="*/ 36 h 828"/>
                <a:gd name="T104" fmla="*/ 996 w 1596"/>
                <a:gd name="T105" fmla="*/ 30 h 828"/>
                <a:gd name="T106" fmla="*/ 1074 w 1596"/>
                <a:gd name="T107" fmla="*/ 24 h 828"/>
                <a:gd name="T108" fmla="*/ 1158 w 1596"/>
                <a:gd name="T109" fmla="*/ 12 h 828"/>
                <a:gd name="T110" fmla="*/ 1236 w 1596"/>
                <a:gd name="T111" fmla="*/ 12 h 828"/>
                <a:gd name="T112" fmla="*/ 1320 w 1596"/>
                <a:gd name="T113" fmla="*/ 6 h 828"/>
                <a:gd name="T114" fmla="*/ 1404 w 1596"/>
                <a:gd name="T115" fmla="*/ 0 h 828"/>
                <a:gd name="T116" fmla="*/ 1488 w 1596"/>
                <a:gd name="T117" fmla="*/ 0 h 828"/>
                <a:gd name="T118" fmla="*/ 1572 w 1596"/>
                <a:gd name="T119" fmla="*/ 0 h 828"/>
                <a:gd name="T120" fmla="*/ 1596 w 1596"/>
                <a:gd name="T121" fmla="*/ 828 h 82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96"/>
                <a:gd name="T184" fmla="*/ 0 h 828"/>
                <a:gd name="T185" fmla="*/ 1596 w 1596"/>
                <a:gd name="T186" fmla="*/ 828 h 82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96" h="828">
                  <a:moveTo>
                    <a:pt x="1596" y="828"/>
                  </a:moveTo>
                  <a:lnTo>
                    <a:pt x="1572" y="828"/>
                  </a:lnTo>
                  <a:lnTo>
                    <a:pt x="1542" y="828"/>
                  </a:lnTo>
                  <a:lnTo>
                    <a:pt x="1512" y="828"/>
                  </a:lnTo>
                  <a:lnTo>
                    <a:pt x="1488" y="828"/>
                  </a:lnTo>
                  <a:lnTo>
                    <a:pt x="1458" y="822"/>
                  </a:lnTo>
                  <a:lnTo>
                    <a:pt x="1428" y="822"/>
                  </a:lnTo>
                  <a:lnTo>
                    <a:pt x="1404" y="822"/>
                  </a:lnTo>
                  <a:lnTo>
                    <a:pt x="1374" y="822"/>
                  </a:lnTo>
                  <a:lnTo>
                    <a:pt x="1350" y="822"/>
                  </a:lnTo>
                  <a:lnTo>
                    <a:pt x="1320" y="822"/>
                  </a:lnTo>
                  <a:lnTo>
                    <a:pt x="1290" y="816"/>
                  </a:lnTo>
                  <a:lnTo>
                    <a:pt x="1266" y="816"/>
                  </a:lnTo>
                  <a:lnTo>
                    <a:pt x="1236" y="816"/>
                  </a:lnTo>
                  <a:lnTo>
                    <a:pt x="1212" y="816"/>
                  </a:lnTo>
                  <a:lnTo>
                    <a:pt x="1182" y="810"/>
                  </a:lnTo>
                  <a:lnTo>
                    <a:pt x="1158" y="810"/>
                  </a:lnTo>
                  <a:lnTo>
                    <a:pt x="1128" y="810"/>
                  </a:lnTo>
                  <a:lnTo>
                    <a:pt x="1104" y="804"/>
                  </a:lnTo>
                  <a:lnTo>
                    <a:pt x="1074" y="804"/>
                  </a:lnTo>
                  <a:lnTo>
                    <a:pt x="1050" y="804"/>
                  </a:lnTo>
                  <a:lnTo>
                    <a:pt x="1026" y="798"/>
                  </a:lnTo>
                  <a:lnTo>
                    <a:pt x="996" y="798"/>
                  </a:lnTo>
                  <a:lnTo>
                    <a:pt x="972" y="792"/>
                  </a:lnTo>
                  <a:lnTo>
                    <a:pt x="948" y="792"/>
                  </a:lnTo>
                  <a:lnTo>
                    <a:pt x="924" y="786"/>
                  </a:lnTo>
                  <a:lnTo>
                    <a:pt x="894" y="786"/>
                  </a:lnTo>
                  <a:lnTo>
                    <a:pt x="870" y="780"/>
                  </a:lnTo>
                  <a:lnTo>
                    <a:pt x="846" y="780"/>
                  </a:lnTo>
                  <a:lnTo>
                    <a:pt x="822" y="774"/>
                  </a:lnTo>
                  <a:lnTo>
                    <a:pt x="798" y="774"/>
                  </a:lnTo>
                  <a:lnTo>
                    <a:pt x="774" y="768"/>
                  </a:lnTo>
                  <a:lnTo>
                    <a:pt x="750" y="762"/>
                  </a:lnTo>
                  <a:lnTo>
                    <a:pt x="726" y="762"/>
                  </a:lnTo>
                  <a:lnTo>
                    <a:pt x="702" y="756"/>
                  </a:lnTo>
                  <a:lnTo>
                    <a:pt x="678" y="750"/>
                  </a:lnTo>
                  <a:lnTo>
                    <a:pt x="660" y="750"/>
                  </a:lnTo>
                  <a:lnTo>
                    <a:pt x="636" y="744"/>
                  </a:lnTo>
                  <a:lnTo>
                    <a:pt x="612" y="738"/>
                  </a:lnTo>
                  <a:lnTo>
                    <a:pt x="594" y="732"/>
                  </a:lnTo>
                  <a:lnTo>
                    <a:pt x="570" y="732"/>
                  </a:lnTo>
                  <a:lnTo>
                    <a:pt x="546" y="726"/>
                  </a:lnTo>
                  <a:lnTo>
                    <a:pt x="528" y="720"/>
                  </a:lnTo>
                  <a:lnTo>
                    <a:pt x="504" y="714"/>
                  </a:lnTo>
                  <a:lnTo>
                    <a:pt x="486" y="708"/>
                  </a:lnTo>
                  <a:lnTo>
                    <a:pt x="468" y="708"/>
                  </a:lnTo>
                  <a:lnTo>
                    <a:pt x="450" y="702"/>
                  </a:lnTo>
                  <a:lnTo>
                    <a:pt x="426" y="696"/>
                  </a:lnTo>
                  <a:lnTo>
                    <a:pt x="408" y="690"/>
                  </a:lnTo>
                  <a:lnTo>
                    <a:pt x="390" y="684"/>
                  </a:lnTo>
                  <a:lnTo>
                    <a:pt x="372" y="678"/>
                  </a:lnTo>
                  <a:lnTo>
                    <a:pt x="354" y="672"/>
                  </a:lnTo>
                  <a:lnTo>
                    <a:pt x="336" y="666"/>
                  </a:lnTo>
                  <a:lnTo>
                    <a:pt x="318" y="660"/>
                  </a:lnTo>
                  <a:lnTo>
                    <a:pt x="306" y="654"/>
                  </a:lnTo>
                  <a:lnTo>
                    <a:pt x="288" y="648"/>
                  </a:lnTo>
                  <a:lnTo>
                    <a:pt x="270" y="642"/>
                  </a:lnTo>
                  <a:lnTo>
                    <a:pt x="258" y="636"/>
                  </a:lnTo>
                  <a:lnTo>
                    <a:pt x="240" y="630"/>
                  </a:lnTo>
                  <a:lnTo>
                    <a:pt x="228" y="624"/>
                  </a:lnTo>
                  <a:lnTo>
                    <a:pt x="210" y="618"/>
                  </a:lnTo>
                  <a:lnTo>
                    <a:pt x="198" y="612"/>
                  </a:lnTo>
                  <a:lnTo>
                    <a:pt x="186" y="606"/>
                  </a:lnTo>
                  <a:lnTo>
                    <a:pt x="174" y="600"/>
                  </a:lnTo>
                  <a:lnTo>
                    <a:pt x="162" y="594"/>
                  </a:lnTo>
                  <a:lnTo>
                    <a:pt x="150" y="588"/>
                  </a:lnTo>
                  <a:lnTo>
                    <a:pt x="138" y="582"/>
                  </a:lnTo>
                  <a:lnTo>
                    <a:pt x="126" y="576"/>
                  </a:lnTo>
                  <a:lnTo>
                    <a:pt x="114" y="570"/>
                  </a:lnTo>
                  <a:lnTo>
                    <a:pt x="102" y="558"/>
                  </a:lnTo>
                  <a:lnTo>
                    <a:pt x="96" y="552"/>
                  </a:lnTo>
                  <a:lnTo>
                    <a:pt x="84" y="546"/>
                  </a:lnTo>
                  <a:lnTo>
                    <a:pt x="78" y="540"/>
                  </a:lnTo>
                  <a:lnTo>
                    <a:pt x="66" y="534"/>
                  </a:lnTo>
                  <a:lnTo>
                    <a:pt x="60" y="528"/>
                  </a:lnTo>
                  <a:lnTo>
                    <a:pt x="54" y="522"/>
                  </a:lnTo>
                  <a:lnTo>
                    <a:pt x="48" y="510"/>
                  </a:lnTo>
                  <a:lnTo>
                    <a:pt x="42" y="504"/>
                  </a:lnTo>
                  <a:lnTo>
                    <a:pt x="36" y="498"/>
                  </a:lnTo>
                  <a:lnTo>
                    <a:pt x="30" y="492"/>
                  </a:lnTo>
                  <a:lnTo>
                    <a:pt x="24" y="486"/>
                  </a:lnTo>
                  <a:lnTo>
                    <a:pt x="18" y="480"/>
                  </a:lnTo>
                  <a:lnTo>
                    <a:pt x="12" y="468"/>
                  </a:lnTo>
                  <a:lnTo>
                    <a:pt x="12" y="462"/>
                  </a:lnTo>
                  <a:lnTo>
                    <a:pt x="6" y="456"/>
                  </a:lnTo>
                  <a:lnTo>
                    <a:pt x="6" y="450"/>
                  </a:lnTo>
                  <a:lnTo>
                    <a:pt x="0" y="444"/>
                  </a:lnTo>
                  <a:lnTo>
                    <a:pt x="0" y="432"/>
                  </a:lnTo>
                  <a:lnTo>
                    <a:pt x="0" y="426"/>
                  </a:lnTo>
                  <a:lnTo>
                    <a:pt x="0" y="420"/>
                  </a:lnTo>
                  <a:lnTo>
                    <a:pt x="0" y="414"/>
                  </a:lnTo>
                  <a:lnTo>
                    <a:pt x="0" y="408"/>
                  </a:lnTo>
                  <a:lnTo>
                    <a:pt x="0" y="396"/>
                  </a:lnTo>
                  <a:lnTo>
                    <a:pt x="0" y="390"/>
                  </a:lnTo>
                  <a:lnTo>
                    <a:pt x="0" y="384"/>
                  </a:lnTo>
                  <a:lnTo>
                    <a:pt x="6" y="378"/>
                  </a:lnTo>
                  <a:lnTo>
                    <a:pt x="6" y="372"/>
                  </a:lnTo>
                  <a:lnTo>
                    <a:pt x="12" y="360"/>
                  </a:lnTo>
                  <a:lnTo>
                    <a:pt x="12" y="354"/>
                  </a:lnTo>
                  <a:lnTo>
                    <a:pt x="18" y="348"/>
                  </a:lnTo>
                  <a:lnTo>
                    <a:pt x="24" y="342"/>
                  </a:lnTo>
                  <a:lnTo>
                    <a:pt x="30" y="336"/>
                  </a:lnTo>
                  <a:lnTo>
                    <a:pt x="36" y="324"/>
                  </a:lnTo>
                  <a:lnTo>
                    <a:pt x="42" y="318"/>
                  </a:lnTo>
                  <a:lnTo>
                    <a:pt x="48" y="312"/>
                  </a:lnTo>
                  <a:lnTo>
                    <a:pt x="54" y="306"/>
                  </a:lnTo>
                  <a:lnTo>
                    <a:pt x="60" y="300"/>
                  </a:lnTo>
                  <a:lnTo>
                    <a:pt x="66" y="294"/>
                  </a:lnTo>
                  <a:lnTo>
                    <a:pt x="78" y="282"/>
                  </a:lnTo>
                  <a:lnTo>
                    <a:pt x="84" y="276"/>
                  </a:lnTo>
                  <a:lnTo>
                    <a:pt x="96" y="270"/>
                  </a:lnTo>
                  <a:lnTo>
                    <a:pt x="102" y="264"/>
                  </a:lnTo>
                  <a:lnTo>
                    <a:pt x="114" y="258"/>
                  </a:lnTo>
                  <a:lnTo>
                    <a:pt x="126" y="252"/>
                  </a:lnTo>
                  <a:lnTo>
                    <a:pt x="138" y="246"/>
                  </a:lnTo>
                  <a:lnTo>
                    <a:pt x="150" y="240"/>
                  </a:lnTo>
                  <a:lnTo>
                    <a:pt x="162" y="234"/>
                  </a:lnTo>
                  <a:lnTo>
                    <a:pt x="174" y="222"/>
                  </a:lnTo>
                  <a:lnTo>
                    <a:pt x="186" y="216"/>
                  </a:lnTo>
                  <a:lnTo>
                    <a:pt x="198" y="210"/>
                  </a:lnTo>
                  <a:lnTo>
                    <a:pt x="210" y="204"/>
                  </a:lnTo>
                  <a:lnTo>
                    <a:pt x="228" y="198"/>
                  </a:lnTo>
                  <a:lnTo>
                    <a:pt x="240" y="192"/>
                  </a:lnTo>
                  <a:lnTo>
                    <a:pt x="258" y="186"/>
                  </a:lnTo>
                  <a:lnTo>
                    <a:pt x="270" y="180"/>
                  </a:lnTo>
                  <a:lnTo>
                    <a:pt x="288" y="174"/>
                  </a:lnTo>
                  <a:lnTo>
                    <a:pt x="306" y="168"/>
                  </a:lnTo>
                  <a:lnTo>
                    <a:pt x="318" y="162"/>
                  </a:lnTo>
                  <a:lnTo>
                    <a:pt x="336" y="156"/>
                  </a:lnTo>
                  <a:lnTo>
                    <a:pt x="354" y="150"/>
                  </a:lnTo>
                  <a:lnTo>
                    <a:pt x="372" y="144"/>
                  </a:lnTo>
                  <a:lnTo>
                    <a:pt x="390" y="138"/>
                  </a:lnTo>
                  <a:lnTo>
                    <a:pt x="408" y="138"/>
                  </a:lnTo>
                  <a:lnTo>
                    <a:pt x="426" y="132"/>
                  </a:lnTo>
                  <a:lnTo>
                    <a:pt x="450" y="126"/>
                  </a:lnTo>
                  <a:lnTo>
                    <a:pt x="468" y="120"/>
                  </a:lnTo>
                  <a:lnTo>
                    <a:pt x="486" y="114"/>
                  </a:lnTo>
                  <a:lnTo>
                    <a:pt x="504" y="108"/>
                  </a:lnTo>
                  <a:lnTo>
                    <a:pt x="528" y="102"/>
                  </a:lnTo>
                  <a:lnTo>
                    <a:pt x="546" y="102"/>
                  </a:lnTo>
                  <a:lnTo>
                    <a:pt x="570" y="96"/>
                  </a:lnTo>
                  <a:lnTo>
                    <a:pt x="594" y="90"/>
                  </a:lnTo>
                  <a:lnTo>
                    <a:pt x="612" y="84"/>
                  </a:lnTo>
                  <a:lnTo>
                    <a:pt x="636" y="84"/>
                  </a:lnTo>
                  <a:lnTo>
                    <a:pt x="660" y="78"/>
                  </a:lnTo>
                  <a:lnTo>
                    <a:pt x="678" y="72"/>
                  </a:lnTo>
                  <a:lnTo>
                    <a:pt x="702" y="72"/>
                  </a:lnTo>
                  <a:lnTo>
                    <a:pt x="726" y="66"/>
                  </a:lnTo>
                  <a:lnTo>
                    <a:pt x="750" y="60"/>
                  </a:lnTo>
                  <a:lnTo>
                    <a:pt x="774" y="60"/>
                  </a:lnTo>
                  <a:lnTo>
                    <a:pt x="798" y="54"/>
                  </a:lnTo>
                  <a:lnTo>
                    <a:pt x="822" y="48"/>
                  </a:lnTo>
                  <a:lnTo>
                    <a:pt x="846" y="48"/>
                  </a:lnTo>
                  <a:lnTo>
                    <a:pt x="870" y="42"/>
                  </a:lnTo>
                  <a:lnTo>
                    <a:pt x="894" y="42"/>
                  </a:lnTo>
                  <a:lnTo>
                    <a:pt x="924" y="36"/>
                  </a:lnTo>
                  <a:lnTo>
                    <a:pt x="948" y="36"/>
                  </a:lnTo>
                  <a:lnTo>
                    <a:pt x="972" y="30"/>
                  </a:lnTo>
                  <a:lnTo>
                    <a:pt x="996" y="30"/>
                  </a:lnTo>
                  <a:lnTo>
                    <a:pt x="1026" y="24"/>
                  </a:lnTo>
                  <a:lnTo>
                    <a:pt x="1050" y="24"/>
                  </a:lnTo>
                  <a:lnTo>
                    <a:pt x="1074" y="24"/>
                  </a:lnTo>
                  <a:lnTo>
                    <a:pt x="1104" y="18"/>
                  </a:lnTo>
                  <a:lnTo>
                    <a:pt x="1128" y="18"/>
                  </a:lnTo>
                  <a:lnTo>
                    <a:pt x="1158" y="12"/>
                  </a:lnTo>
                  <a:lnTo>
                    <a:pt x="1182" y="12"/>
                  </a:lnTo>
                  <a:lnTo>
                    <a:pt x="1212" y="12"/>
                  </a:lnTo>
                  <a:lnTo>
                    <a:pt x="1236" y="12"/>
                  </a:lnTo>
                  <a:lnTo>
                    <a:pt x="1266" y="6"/>
                  </a:lnTo>
                  <a:lnTo>
                    <a:pt x="1290" y="6"/>
                  </a:lnTo>
                  <a:lnTo>
                    <a:pt x="1320" y="6"/>
                  </a:lnTo>
                  <a:lnTo>
                    <a:pt x="1350" y="6"/>
                  </a:lnTo>
                  <a:lnTo>
                    <a:pt x="1374" y="0"/>
                  </a:lnTo>
                  <a:lnTo>
                    <a:pt x="1404" y="0"/>
                  </a:lnTo>
                  <a:lnTo>
                    <a:pt x="1428" y="0"/>
                  </a:lnTo>
                  <a:lnTo>
                    <a:pt x="1458" y="0"/>
                  </a:lnTo>
                  <a:lnTo>
                    <a:pt x="1488" y="0"/>
                  </a:lnTo>
                  <a:lnTo>
                    <a:pt x="1512" y="0"/>
                  </a:lnTo>
                  <a:lnTo>
                    <a:pt x="1542" y="0"/>
                  </a:lnTo>
                  <a:lnTo>
                    <a:pt x="1572" y="0"/>
                  </a:lnTo>
                  <a:lnTo>
                    <a:pt x="1596" y="0"/>
                  </a:lnTo>
                  <a:lnTo>
                    <a:pt x="1596" y="414"/>
                  </a:lnTo>
                  <a:lnTo>
                    <a:pt x="1596" y="828"/>
                  </a:ln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CC66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30" name="Text Box 9"/>
          <p:cNvSpPr txBox="1">
            <a:spLocks noChangeArrowheads="1"/>
          </p:cNvSpPr>
          <p:nvPr/>
        </p:nvSpPr>
        <p:spPr bwMode="auto">
          <a:xfrm>
            <a:off x="1187450" y="4724400"/>
            <a:ext cx="5400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031" name="Text Box 11"/>
          <p:cNvSpPr txBox="1">
            <a:spLocks noChangeArrowheads="1"/>
          </p:cNvSpPr>
          <p:nvPr/>
        </p:nvSpPr>
        <p:spPr bwMode="auto">
          <a:xfrm>
            <a:off x="900113" y="4941888"/>
            <a:ext cx="3959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5429250" y="3786188"/>
            <a:ext cx="1789113" cy="1368425"/>
            <a:chOff x="2874" y="1527"/>
            <a:chExt cx="1602" cy="852"/>
          </a:xfrm>
        </p:grpSpPr>
        <p:sp>
          <p:nvSpPr>
            <p:cNvPr id="1042" name="Rectangle 14"/>
            <p:cNvSpPr>
              <a:spLocks noChangeArrowheads="1"/>
            </p:cNvSpPr>
            <p:nvPr/>
          </p:nvSpPr>
          <p:spPr bwMode="auto">
            <a:xfrm>
              <a:off x="2874" y="1941"/>
              <a:ext cx="1596" cy="438"/>
            </a:xfrm>
            <a:prstGeom prst="rect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15"/>
            <p:cNvSpPr>
              <a:spLocks/>
            </p:cNvSpPr>
            <p:nvPr/>
          </p:nvSpPr>
          <p:spPr bwMode="auto">
            <a:xfrm>
              <a:off x="2874" y="1527"/>
              <a:ext cx="1602" cy="414"/>
            </a:xfrm>
            <a:custGeom>
              <a:avLst/>
              <a:gdLst>
                <a:gd name="T0" fmla="*/ 30 w 1602"/>
                <a:gd name="T1" fmla="*/ 0 h 414"/>
                <a:gd name="T2" fmla="*/ 84 w 1602"/>
                <a:gd name="T3" fmla="*/ 0 h 414"/>
                <a:gd name="T4" fmla="*/ 138 w 1602"/>
                <a:gd name="T5" fmla="*/ 0 h 414"/>
                <a:gd name="T6" fmla="*/ 198 w 1602"/>
                <a:gd name="T7" fmla="*/ 0 h 414"/>
                <a:gd name="T8" fmla="*/ 252 w 1602"/>
                <a:gd name="T9" fmla="*/ 6 h 414"/>
                <a:gd name="T10" fmla="*/ 306 w 1602"/>
                <a:gd name="T11" fmla="*/ 6 h 414"/>
                <a:gd name="T12" fmla="*/ 360 w 1602"/>
                <a:gd name="T13" fmla="*/ 12 h 414"/>
                <a:gd name="T14" fmla="*/ 414 w 1602"/>
                <a:gd name="T15" fmla="*/ 12 h 414"/>
                <a:gd name="T16" fmla="*/ 468 w 1602"/>
                <a:gd name="T17" fmla="*/ 18 h 414"/>
                <a:gd name="T18" fmla="*/ 522 w 1602"/>
                <a:gd name="T19" fmla="*/ 24 h 414"/>
                <a:gd name="T20" fmla="*/ 576 w 1602"/>
                <a:gd name="T21" fmla="*/ 24 h 414"/>
                <a:gd name="T22" fmla="*/ 624 w 1602"/>
                <a:gd name="T23" fmla="*/ 30 h 414"/>
                <a:gd name="T24" fmla="*/ 678 w 1602"/>
                <a:gd name="T25" fmla="*/ 36 h 414"/>
                <a:gd name="T26" fmla="*/ 726 w 1602"/>
                <a:gd name="T27" fmla="*/ 42 h 414"/>
                <a:gd name="T28" fmla="*/ 774 w 1602"/>
                <a:gd name="T29" fmla="*/ 48 h 414"/>
                <a:gd name="T30" fmla="*/ 828 w 1602"/>
                <a:gd name="T31" fmla="*/ 60 h 414"/>
                <a:gd name="T32" fmla="*/ 870 w 1602"/>
                <a:gd name="T33" fmla="*/ 66 h 414"/>
                <a:gd name="T34" fmla="*/ 918 w 1602"/>
                <a:gd name="T35" fmla="*/ 72 h 414"/>
                <a:gd name="T36" fmla="*/ 966 w 1602"/>
                <a:gd name="T37" fmla="*/ 84 h 414"/>
                <a:gd name="T38" fmla="*/ 1008 w 1602"/>
                <a:gd name="T39" fmla="*/ 90 h 414"/>
                <a:gd name="T40" fmla="*/ 1050 w 1602"/>
                <a:gd name="T41" fmla="*/ 102 h 414"/>
                <a:gd name="T42" fmla="*/ 1092 w 1602"/>
                <a:gd name="T43" fmla="*/ 108 h 414"/>
                <a:gd name="T44" fmla="*/ 1134 w 1602"/>
                <a:gd name="T45" fmla="*/ 120 h 414"/>
                <a:gd name="T46" fmla="*/ 1170 w 1602"/>
                <a:gd name="T47" fmla="*/ 132 h 414"/>
                <a:gd name="T48" fmla="*/ 1206 w 1602"/>
                <a:gd name="T49" fmla="*/ 138 h 414"/>
                <a:gd name="T50" fmla="*/ 1242 w 1602"/>
                <a:gd name="T51" fmla="*/ 150 h 414"/>
                <a:gd name="T52" fmla="*/ 1278 w 1602"/>
                <a:gd name="T53" fmla="*/ 162 h 414"/>
                <a:gd name="T54" fmla="*/ 1314 w 1602"/>
                <a:gd name="T55" fmla="*/ 174 h 414"/>
                <a:gd name="T56" fmla="*/ 1344 w 1602"/>
                <a:gd name="T57" fmla="*/ 186 h 414"/>
                <a:gd name="T58" fmla="*/ 1374 w 1602"/>
                <a:gd name="T59" fmla="*/ 198 h 414"/>
                <a:gd name="T60" fmla="*/ 1398 w 1602"/>
                <a:gd name="T61" fmla="*/ 210 h 414"/>
                <a:gd name="T62" fmla="*/ 1428 w 1602"/>
                <a:gd name="T63" fmla="*/ 222 h 414"/>
                <a:gd name="T64" fmla="*/ 1452 w 1602"/>
                <a:gd name="T65" fmla="*/ 240 h 414"/>
                <a:gd name="T66" fmla="*/ 1476 w 1602"/>
                <a:gd name="T67" fmla="*/ 252 h 414"/>
                <a:gd name="T68" fmla="*/ 1494 w 1602"/>
                <a:gd name="T69" fmla="*/ 264 h 414"/>
                <a:gd name="T70" fmla="*/ 1512 w 1602"/>
                <a:gd name="T71" fmla="*/ 276 h 414"/>
                <a:gd name="T72" fmla="*/ 1530 w 1602"/>
                <a:gd name="T73" fmla="*/ 294 h 414"/>
                <a:gd name="T74" fmla="*/ 1548 w 1602"/>
                <a:gd name="T75" fmla="*/ 306 h 414"/>
                <a:gd name="T76" fmla="*/ 1560 w 1602"/>
                <a:gd name="T77" fmla="*/ 318 h 414"/>
                <a:gd name="T78" fmla="*/ 1572 w 1602"/>
                <a:gd name="T79" fmla="*/ 336 h 414"/>
                <a:gd name="T80" fmla="*/ 1578 w 1602"/>
                <a:gd name="T81" fmla="*/ 348 h 414"/>
                <a:gd name="T82" fmla="*/ 1590 w 1602"/>
                <a:gd name="T83" fmla="*/ 360 h 414"/>
                <a:gd name="T84" fmla="*/ 1596 w 1602"/>
                <a:gd name="T85" fmla="*/ 378 h 414"/>
                <a:gd name="T86" fmla="*/ 1596 w 1602"/>
                <a:gd name="T87" fmla="*/ 390 h 414"/>
                <a:gd name="T88" fmla="*/ 1602 w 1602"/>
                <a:gd name="T89" fmla="*/ 408 h 414"/>
                <a:gd name="T90" fmla="*/ 0 w 1602"/>
                <a:gd name="T91" fmla="*/ 414 h 41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02"/>
                <a:gd name="T139" fmla="*/ 0 h 414"/>
                <a:gd name="T140" fmla="*/ 1602 w 1602"/>
                <a:gd name="T141" fmla="*/ 414 h 41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02" h="414">
                  <a:moveTo>
                    <a:pt x="0" y="0"/>
                  </a:moveTo>
                  <a:lnTo>
                    <a:pt x="30" y="0"/>
                  </a:lnTo>
                  <a:lnTo>
                    <a:pt x="60" y="0"/>
                  </a:lnTo>
                  <a:lnTo>
                    <a:pt x="84" y="0"/>
                  </a:lnTo>
                  <a:lnTo>
                    <a:pt x="114" y="0"/>
                  </a:lnTo>
                  <a:lnTo>
                    <a:pt x="138" y="0"/>
                  </a:lnTo>
                  <a:lnTo>
                    <a:pt x="168" y="0"/>
                  </a:lnTo>
                  <a:lnTo>
                    <a:pt x="198" y="0"/>
                  </a:lnTo>
                  <a:lnTo>
                    <a:pt x="222" y="0"/>
                  </a:lnTo>
                  <a:lnTo>
                    <a:pt x="252" y="6"/>
                  </a:lnTo>
                  <a:lnTo>
                    <a:pt x="282" y="6"/>
                  </a:lnTo>
                  <a:lnTo>
                    <a:pt x="306" y="6"/>
                  </a:lnTo>
                  <a:lnTo>
                    <a:pt x="336" y="6"/>
                  </a:lnTo>
                  <a:lnTo>
                    <a:pt x="360" y="12"/>
                  </a:lnTo>
                  <a:lnTo>
                    <a:pt x="390" y="12"/>
                  </a:lnTo>
                  <a:lnTo>
                    <a:pt x="414" y="12"/>
                  </a:lnTo>
                  <a:lnTo>
                    <a:pt x="444" y="12"/>
                  </a:lnTo>
                  <a:lnTo>
                    <a:pt x="468" y="18"/>
                  </a:lnTo>
                  <a:lnTo>
                    <a:pt x="498" y="18"/>
                  </a:lnTo>
                  <a:lnTo>
                    <a:pt x="522" y="24"/>
                  </a:lnTo>
                  <a:lnTo>
                    <a:pt x="546" y="24"/>
                  </a:lnTo>
                  <a:lnTo>
                    <a:pt x="576" y="24"/>
                  </a:lnTo>
                  <a:lnTo>
                    <a:pt x="600" y="30"/>
                  </a:lnTo>
                  <a:lnTo>
                    <a:pt x="624" y="30"/>
                  </a:lnTo>
                  <a:lnTo>
                    <a:pt x="654" y="36"/>
                  </a:lnTo>
                  <a:lnTo>
                    <a:pt x="678" y="36"/>
                  </a:lnTo>
                  <a:lnTo>
                    <a:pt x="702" y="42"/>
                  </a:lnTo>
                  <a:lnTo>
                    <a:pt x="726" y="42"/>
                  </a:lnTo>
                  <a:lnTo>
                    <a:pt x="750" y="48"/>
                  </a:lnTo>
                  <a:lnTo>
                    <a:pt x="774" y="48"/>
                  </a:lnTo>
                  <a:lnTo>
                    <a:pt x="804" y="54"/>
                  </a:lnTo>
                  <a:lnTo>
                    <a:pt x="828" y="60"/>
                  </a:lnTo>
                  <a:lnTo>
                    <a:pt x="846" y="60"/>
                  </a:lnTo>
                  <a:lnTo>
                    <a:pt x="870" y="66"/>
                  </a:lnTo>
                  <a:lnTo>
                    <a:pt x="894" y="72"/>
                  </a:lnTo>
                  <a:lnTo>
                    <a:pt x="918" y="72"/>
                  </a:lnTo>
                  <a:lnTo>
                    <a:pt x="942" y="78"/>
                  </a:lnTo>
                  <a:lnTo>
                    <a:pt x="966" y="84"/>
                  </a:lnTo>
                  <a:lnTo>
                    <a:pt x="984" y="84"/>
                  </a:lnTo>
                  <a:lnTo>
                    <a:pt x="1008" y="90"/>
                  </a:lnTo>
                  <a:lnTo>
                    <a:pt x="1032" y="96"/>
                  </a:lnTo>
                  <a:lnTo>
                    <a:pt x="1050" y="102"/>
                  </a:lnTo>
                  <a:lnTo>
                    <a:pt x="1074" y="102"/>
                  </a:lnTo>
                  <a:lnTo>
                    <a:pt x="1092" y="108"/>
                  </a:lnTo>
                  <a:lnTo>
                    <a:pt x="1110" y="114"/>
                  </a:lnTo>
                  <a:lnTo>
                    <a:pt x="1134" y="120"/>
                  </a:lnTo>
                  <a:lnTo>
                    <a:pt x="1152" y="126"/>
                  </a:lnTo>
                  <a:lnTo>
                    <a:pt x="1170" y="132"/>
                  </a:lnTo>
                  <a:lnTo>
                    <a:pt x="1188" y="138"/>
                  </a:lnTo>
                  <a:lnTo>
                    <a:pt x="1206" y="138"/>
                  </a:lnTo>
                  <a:lnTo>
                    <a:pt x="1224" y="144"/>
                  </a:lnTo>
                  <a:lnTo>
                    <a:pt x="1242" y="150"/>
                  </a:lnTo>
                  <a:lnTo>
                    <a:pt x="1260" y="156"/>
                  </a:lnTo>
                  <a:lnTo>
                    <a:pt x="1278" y="162"/>
                  </a:lnTo>
                  <a:lnTo>
                    <a:pt x="1296" y="168"/>
                  </a:lnTo>
                  <a:lnTo>
                    <a:pt x="1314" y="174"/>
                  </a:lnTo>
                  <a:lnTo>
                    <a:pt x="1326" y="180"/>
                  </a:lnTo>
                  <a:lnTo>
                    <a:pt x="1344" y="186"/>
                  </a:lnTo>
                  <a:lnTo>
                    <a:pt x="1356" y="192"/>
                  </a:lnTo>
                  <a:lnTo>
                    <a:pt x="1374" y="198"/>
                  </a:lnTo>
                  <a:lnTo>
                    <a:pt x="1386" y="204"/>
                  </a:lnTo>
                  <a:lnTo>
                    <a:pt x="1398" y="210"/>
                  </a:lnTo>
                  <a:lnTo>
                    <a:pt x="1416" y="216"/>
                  </a:lnTo>
                  <a:lnTo>
                    <a:pt x="1428" y="222"/>
                  </a:lnTo>
                  <a:lnTo>
                    <a:pt x="1440" y="234"/>
                  </a:lnTo>
                  <a:lnTo>
                    <a:pt x="1452" y="240"/>
                  </a:lnTo>
                  <a:lnTo>
                    <a:pt x="1464" y="246"/>
                  </a:lnTo>
                  <a:lnTo>
                    <a:pt x="1476" y="252"/>
                  </a:lnTo>
                  <a:lnTo>
                    <a:pt x="1482" y="258"/>
                  </a:lnTo>
                  <a:lnTo>
                    <a:pt x="1494" y="264"/>
                  </a:lnTo>
                  <a:lnTo>
                    <a:pt x="1506" y="270"/>
                  </a:lnTo>
                  <a:lnTo>
                    <a:pt x="1512" y="276"/>
                  </a:lnTo>
                  <a:lnTo>
                    <a:pt x="1524" y="282"/>
                  </a:lnTo>
                  <a:lnTo>
                    <a:pt x="1530" y="294"/>
                  </a:lnTo>
                  <a:lnTo>
                    <a:pt x="1536" y="300"/>
                  </a:lnTo>
                  <a:lnTo>
                    <a:pt x="1548" y="306"/>
                  </a:lnTo>
                  <a:lnTo>
                    <a:pt x="1554" y="312"/>
                  </a:lnTo>
                  <a:lnTo>
                    <a:pt x="1560" y="318"/>
                  </a:lnTo>
                  <a:lnTo>
                    <a:pt x="1566" y="324"/>
                  </a:lnTo>
                  <a:lnTo>
                    <a:pt x="1572" y="336"/>
                  </a:lnTo>
                  <a:lnTo>
                    <a:pt x="1578" y="342"/>
                  </a:lnTo>
                  <a:lnTo>
                    <a:pt x="1578" y="348"/>
                  </a:lnTo>
                  <a:lnTo>
                    <a:pt x="1584" y="354"/>
                  </a:lnTo>
                  <a:lnTo>
                    <a:pt x="1590" y="360"/>
                  </a:lnTo>
                  <a:lnTo>
                    <a:pt x="1590" y="372"/>
                  </a:lnTo>
                  <a:lnTo>
                    <a:pt x="1596" y="378"/>
                  </a:lnTo>
                  <a:lnTo>
                    <a:pt x="1596" y="384"/>
                  </a:lnTo>
                  <a:lnTo>
                    <a:pt x="1596" y="390"/>
                  </a:lnTo>
                  <a:lnTo>
                    <a:pt x="1602" y="396"/>
                  </a:lnTo>
                  <a:lnTo>
                    <a:pt x="1602" y="408"/>
                  </a:lnTo>
                  <a:lnTo>
                    <a:pt x="1602" y="414"/>
                  </a:lnTo>
                  <a:lnTo>
                    <a:pt x="0" y="41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CC66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3679825" y="3786188"/>
            <a:ext cx="1782763" cy="1368425"/>
            <a:chOff x="1278" y="1527"/>
            <a:chExt cx="1596" cy="852"/>
          </a:xfrm>
        </p:grpSpPr>
        <p:sp>
          <p:nvSpPr>
            <p:cNvPr id="1040" name="Rectangle 17"/>
            <p:cNvSpPr>
              <a:spLocks noChangeArrowheads="1"/>
            </p:cNvSpPr>
            <p:nvPr/>
          </p:nvSpPr>
          <p:spPr bwMode="auto">
            <a:xfrm>
              <a:off x="1278" y="1941"/>
              <a:ext cx="1596" cy="438"/>
            </a:xfrm>
            <a:prstGeom prst="rect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18"/>
            <p:cNvSpPr>
              <a:spLocks/>
            </p:cNvSpPr>
            <p:nvPr/>
          </p:nvSpPr>
          <p:spPr bwMode="auto">
            <a:xfrm>
              <a:off x="1278" y="1527"/>
              <a:ext cx="1596" cy="414"/>
            </a:xfrm>
            <a:custGeom>
              <a:avLst/>
              <a:gdLst>
                <a:gd name="T0" fmla="*/ 0 w 1596"/>
                <a:gd name="T1" fmla="*/ 408 h 414"/>
                <a:gd name="T2" fmla="*/ 0 w 1596"/>
                <a:gd name="T3" fmla="*/ 390 h 414"/>
                <a:gd name="T4" fmla="*/ 6 w 1596"/>
                <a:gd name="T5" fmla="*/ 378 h 414"/>
                <a:gd name="T6" fmla="*/ 12 w 1596"/>
                <a:gd name="T7" fmla="*/ 360 h 414"/>
                <a:gd name="T8" fmla="*/ 18 w 1596"/>
                <a:gd name="T9" fmla="*/ 348 h 414"/>
                <a:gd name="T10" fmla="*/ 30 w 1596"/>
                <a:gd name="T11" fmla="*/ 336 h 414"/>
                <a:gd name="T12" fmla="*/ 42 w 1596"/>
                <a:gd name="T13" fmla="*/ 318 h 414"/>
                <a:gd name="T14" fmla="*/ 54 w 1596"/>
                <a:gd name="T15" fmla="*/ 306 h 414"/>
                <a:gd name="T16" fmla="*/ 66 w 1596"/>
                <a:gd name="T17" fmla="*/ 294 h 414"/>
                <a:gd name="T18" fmla="*/ 84 w 1596"/>
                <a:gd name="T19" fmla="*/ 276 h 414"/>
                <a:gd name="T20" fmla="*/ 102 w 1596"/>
                <a:gd name="T21" fmla="*/ 264 h 414"/>
                <a:gd name="T22" fmla="*/ 126 w 1596"/>
                <a:gd name="T23" fmla="*/ 252 h 414"/>
                <a:gd name="T24" fmla="*/ 150 w 1596"/>
                <a:gd name="T25" fmla="*/ 240 h 414"/>
                <a:gd name="T26" fmla="*/ 174 w 1596"/>
                <a:gd name="T27" fmla="*/ 222 h 414"/>
                <a:gd name="T28" fmla="*/ 198 w 1596"/>
                <a:gd name="T29" fmla="*/ 210 h 414"/>
                <a:gd name="T30" fmla="*/ 228 w 1596"/>
                <a:gd name="T31" fmla="*/ 198 h 414"/>
                <a:gd name="T32" fmla="*/ 258 w 1596"/>
                <a:gd name="T33" fmla="*/ 186 h 414"/>
                <a:gd name="T34" fmla="*/ 288 w 1596"/>
                <a:gd name="T35" fmla="*/ 174 h 414"/>
                <a:gd name="T36" fmla="*/ 318 w 1596"/>
                <a:gd name="T37" fmla="*/ 162 h 414"/>
                <a:gd name="T38" fmla="*/ 354 w 1596"/>
                <a:gd name="T39" fmla="*/ 150 h 414"/>
                <a:gd name="T40" fmla="*/ 390 w 1596"/>
                <a:gd name="T41" fmla="*/ 138 h 414"/>
                <a:gd name="T42" fmla="*/ 426 w 1596"/>
                <a:gd name="T43" fmla="*/ 132 h 414"/>
                <a:gd name="T44" fmla="*/ 468 w 1596"/>
                <a:gd name="T45" fmla="*/ 120 h 414"/>
                <a:gd name="T46" fmla="*/ 504 w 1596"/>
                <a:gd name="T47" fmla="*/ 108 h 414"/>
                <a:gd name="T48" fmla="*/ 546 w 1596"/>
                <a:gd name="T49" fmla="*/ 102 h 414"/>
                <a:gd name="T50" fmla="*/ 594 w 1596"/>
                <a:gd name="T51" fmla="*/ 90 h 414"/>
                <a:gd name="T52" fmla="*/ 636 w 1596"/>
                <a:gd name="T53" fmla="*/ 84 h 414"/>
                <a:gd name="T54" fmla="*/ 678 w 1596"/>
                <a:gd name="T55" fmla="*/ 72 h 414"/>
                <a:gd name="T56" fmla="*/ 726 w 1596"/>
                <a:gd name="T57" fmla="*/ 66 h 414"/>
                <a:gd name="T58" fmla="*/ 774 w 1596"/>
                <a:gd name="T59" fmla="*/ 60 h 414"/>
                <a:gd name="T60" fmla="*/ 822 w 1596"/>
                <a:gd name="T61" fmla="*/ 48 h 414"/>
                <a:gd name="T62" fmla="*/ 870 w 1596"/>
                <a:gd name="T63" fmla="*/ 42 h 414"/>
                <a:gd name="T64" fmla="*/ 924 w 1596"/>
                <a:gd name="T65" fmla="*/ 36 h 414"/>
                <a:gd name="T66" fmla="*/ 972 w 1596"/>
                <a:gd name="T67" fmla="*/ 30 h 414"/>
                <a:gd name="T68" fmla="*/ 1026 w 1596"/>
                <a:gd name="T69" fmla="*/ 24 h 414"/>
                <a:gd name="T70" fmla="*/ 1074 w 1596"/>
                <a:gd name="T71" fmla="*/ 24 h 414"/>
                <a:gd name="T72" fmla="*/ 1128 w 1596"/>
                <a:gd name="T73" fmla="*/ 18 h 414"/>
                <a:gd name="T74" fmla="*/ 1182 w 1596"/>
                <a:gd name="T75" fmla="*/ 12 h 414"/>
                <a:gd name="T76" fmla="*/ 1236 w 1596"/>
                <a:gd name="T77" fmla="*/ 12 h 414"/>
                <a:gd name="T78" fmla="*/ 1290 w 1596"/>
                <a:gd name="T79" fmla="*/ 6 h 414"/>
                <a:gd name="T80" fmla="*/ 1350 w 1596"/>
                <a:gd name="T81" fmla="*/ 6 h 414"/>
                <a:gd name="T82" fmla="*/ 1404 w 1596"/>
                <a:gd name="T83" fmla="*/ 0 h 414"/>
                <a:gd name="T84" fmla="*/ 1458 w 1596"/>
                <a:gd name="T85" fmla="*/ 0 h 414"/>
                <a:gd name="T86" fmla="*/ 1512 w 1596"/>
                <a:gd name="T87" fmla="*/ 0 h 414"/>
                <a:gd name="T88" fmla="*/ 1572 w 1596"/>
                <a:gd name="T89" fmla="*/ 0 h 414"/>
                <a:gd name="T90" fmla="*/ 1596 w 1596"/>
                <a:gd name="T91" fmla="*/ 414 h 41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96"/>
                <a:gd name="T139" fmla="*/ 0 h 414"/>
                <a:gd name="T140" fmla="*/ 1596 w 1596"/>
                <a:gd name="T141" fmla="*/ 414 h 41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96" h="414">
                  <a:moveTo>
                    <a:pt x="0" y="414"/>
                  </a:moveTo>
                  <a:lnTo>
                    <a:pt x="0" y="408"/>
                  </a:lnTo>
                  <a:lnTo>
                    <a:pt x="0" y="396"/>
                  </a:lnTo>
                  <a:lnTo>
                    <a:pt x="0" y="390"/>
                  </a:lnTo>
                  <a:lnTo>
                    <a:pt x="0" y="384"/>
                  </a:lnTo>
                  <a:lnTo>
                    <a:pt x="6" y="378"/>
                  </a:lnTo>
                  <a:lnTo>
                    <a:pt x="6" y="372"/>
                  </a:lnTo>
                  <a:lnTo>
                    <a:pt x="12" y="360"/>
                  </a:lnTo>
                  <a:lnTo>
                    <a:pt x="12" y="354"/>
                  </a:lnTo>
                  <a:lnTo>
                    <a:pt x="18" y="348"/>
                  </a:lnTo>
                  <a:lnTo>
                    <a:pt x="24" y="342"/>
                  </a:lnTo>
                  <a:lnTo>
                    <a:pt x="30" y="336"/>
                  </a:lnTo>
                  <a:lnTo>
                    <a:pt x="36" y="324"/>
                  </a:lnTo>
                  <a:lnTo>
                    <a:pt x="42" y="318"/>
                  </a:lnTo>
                  <a:lnTo>
                    <a:pt x="48" y="312"/>
                  </a:lnTo>
                  <a:lnTo>
                    <a:pt x="54" y="306"/>
                  </a:lnTo>
                  <a:lnTo>
                    <a:pt x="60" y="300"/>
                  </a:lnTo>
                  <a:lnTo>
                    <a:pt x="66" y="294"/>
                  </a:lnTo>
                  <a:lnTo>
                    <a:pt x="78" y="282"/>
                  </a:lnTo>
                  <a:lnTo>
                    <a:pt x="84" y="276"/>
                  </a:lnTo>
                  <a:lnTo>
                    <a:pt x="96" y="270"/>
                  </a:lnTo>
                  <a:lnTo>
                    <a:pt x="102" y="264"/>
                  </a:lnTo>
                  <a:lnTo>
                    <a:pt x="114" y="258"/>
                  </a:lnTo>
                  <a:lnTo>
                    <a:pt x="126" y="252"/>
                  </a:lnTo>
                  <a:lnTo>
                    <a:pt x="138" y="246"/>
                  </a:lnTo>
                  <a:lnTo>
                    <a:pt x="150" y="240"/>
                  </a:lnTo>
                  <a:lnTo>
                    <a:pt x="162" y="234"/>
                  </a:lnTo>
                  <a:lnTo>
                    <a:pt x="174" y="222"/>
                  </a:lnTo>
                  <a:lnTo>
                    <a:pt x="186" y="216"/>
                  </a:lnTo>
                  <a:lnTo>
                    <a:pt x="198" y="210"/>
                  </a:lnTo>
                  <a:lnTo>
                    <a:pt x="210" y="204"/>
                  </a:lnTo>
                  <a:lnTo>
                    <a:pt x="228" y="198"/>
                  </a:lnTo>
                  <a:lnTo>
                    <a:pt x="240" y="192"/>
                  </a:lnTo>
                  <a:lnTo>
                    <a:pt x="258" y="186"/>
                  </a:lnTo>
                  <a:lnTo>
                    <a:pt x="270" y="180"/>
                  </a:lnTo>
                  <a:lnTo>
                    <a:pt x="288" y="174"/>
                  </a:lnTo>
                  <a:lnTo>
                    <a:pt x="306" y="168"/>
                  </a:lnTo>
                  <a:lnTo>
                    <a:pt x="318" y="162"/>
                  </a:lnTo>
                  <a:lnTo>
                    <a:pt x="336" y="156"/>
                  </a:lnTo>
                  <a:lnTo>
                    <a:pt x="354" y="150"/>
                  </a:lnTo>
                  <a:lnTo>
                    <a:pt x="372" y="144"/>
                  </a:lnTo>
                  <a:lnTo>
                    <a:pt x="390" y="138"/>
                  </a:lnTo>
                  <a:lnTo>
                    <a:pt x="408" y="138"/>
                  </a:lnTo>
                  <a:lnTo>
                    <a:pt x="426" y="132"/>
                  </a:lnTo>
                  <a:lnTo>
                    <a:pt x="450" y="126"/>
                  </a:lnTo>
                  <a:lnTo>
                    <a:pt x="468" y="120"/>
                  </a:lnTo>
                  <a:lnTo>
                    <a:pt x="486" y="114"/>
                  </a:lnTo>
                  <a:lnTo>
                    <a:pt x="504" y="108"/>
                  </a:lnTo>
                  <a:lnTo>
                    <a:pt x="528" y="102"/>
                  </a:lnTo>
                  <a:lnTo>
                    <a:pt x="546" y="102"/>
                  </a:lnTo>
                  <a:lnTo>
                    <a:pt x="570" y="96"/>
                  </a:lnTo>
                  <a:lnTo>
                    <a:pt x="594" y="90"/>
                  </a:lnTo>
                  <a:lnTo>
                    <a:pt x="612" y="84"/>
                  </a:lnTo>
                  <a:lnTo>
                    <a:pt x="636" y="84"/>
                  </a:lnTo>
                  <a:lnTo>
                    <a:pt x="660" y="78"/>
                  </a:lnTo>
                  <a:lnTo>
                    <a:pt x="678" y="72"/>
                  </a:lnTo>
                  <a:lnTo>
                    <a:pt x="702" y="72"/>
                  </a:lnTo>
                  <a:lnTo>
                    <a:pt x="726" y="66"/>
                  </a:lnTo>
                  <a:lnTo>
                    <a:pt x="750" y="60"/>
                  </a:lnTo>
                  <a:lnTo>
                    <a:pt x="774" y="60"/>
                  </a:lnTo>
                  <a:lnTo>
                    <a:pt x="798" y="54"/>
                  </a:lnTo>
                  <a:lnTo>
                    <a:pt x="822" y="48"/>
                  </a:lnTo>
                  <a:lnTo>
                    <a:pt x="846" y="48"/>
                  </a:lnTo>
                  <a:lnTo>
                    <a:pt x="870" y="42"/>
                  </a:lnTo>
                  <a:lnTo>
                    <a:pt x="894" y="42"/>
                  </a:lnTo>
                  <a:lnTo>
                    <a:pt x="924" y="36"/>
                  </a:lnTo>
                  <a:lnTo>
                    <a:pt x="948" y="36"/>
                  </a:lnTo>
                  <a:lnTo>
                    <a:pt x="972" y="30"/>
                  </a:lnTo>
                  <a:lnTo>
                    <a:pt x="996" y="30"/>
                  </a:lnTo>
                  <a:lnTo>
                    <a:pt x="1026" y="24"/>
                  </a:lnTo>
                  <a:lnTo>
                    <a:pt x="1050" y="24"/>
                  </a:lnTo>
                  <a:lnTo>
                    <a:pt x="1074" y="24"/>
                  </a:lnTo>
                  <a:lnTo>
                    <a:pt x="1104" y="18"/>
                  </a:lnTo>
                  <a:lnTo>
                    <a:pt x="1128" y="18"/>
                  </a:lnTo>
                  <a:lnTo>
                    <a:pt x="1158" y="12"/>
                  </a:lnTo>
                  <a:lnTo>
                    <a:pt x="1182" y="12"/>
                  </a:lnTo>
                  <a:lnTo>
                    <a:pt x="1212" y="12"/>
                  </a:lnTo>
                  <a:lnTo>
                    <a:pt x="1236" y="12"/>
                  </a:lnTo>
                  <a:lnTo>
                    <a:pt x="1266" y="6"/>
                  </a:lnTo>
                  <a:lnTo>
                    <a:pt x="1290" y="6"/>
                  </a:lnTo>
                  <a:lnTo>
                    <a:pt x="1320" y="6"/>
                  </a:lnTo>
                  <a:lnTo>
                    <a:pt x="1350" y="6"/>
                  </a:lnTo>
                  <a:lnTo>
                    <a:pt x="1374" y="0"/>
                  </a:lnTo>
                  <a:lnTo>
                    <a:pt x="1404" y="0"/>
                  </a:lnTo>
                  <a:lnTo>
                    <a:pt x="1428" y="0"/>
                  </a:lnTo>
                  <a:lnTo>
                    <a:pt x="1458" y="0"/>
                  </a:lnTo>
                  <a:lnTo>
                    <a:pt x="1488" y="0"/>
                  </a:lnTo>
                  <a:lnTo>
                    <a:pt x="1512" y="0"/>
                  </a:lnTo>
                  <a:lnTo>
                    <a:pt x="1542" y="0"/>
                  </a:lnTo>
                  <a:lnTo>
                    <a:pt x="1572" y="0"/>
                  </a:lnTo>
                  <a:lnTo>
                    <a:pt x="1596" y="0"/>
                  </a:lnTo>
                  <a:lnTo>
                    <a:pt x="1596" y="414"/>
                  </a:lnTo>
                  <a:lnTo>
                    <a:pt x="0" y="414"/>
                  </a:lnTo>
                  <a:close/>
                </a:path>
              </a:pathLst>
            </a:custGeom>
            <a:gradFill rotWithShape="1">
              <a:gsLst>
                <a:gs pos="0">
                  <a:srgbClr val="FFCC66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5429250" y="4429125"/>
            <a:ext cx="1795463" cy="1368425"/>
            <a:chOff x="2874" y="1941"/>
            <a:chExt cx="1608" cy="852"/>
          </a:xfrm>
        </p:grpSpPr>
        <p:sp>
          <p:nvSpPr>
            <p:cNvPr id="1038" name="Freeform 20"/>
            <p:cNvSpPr>
              <a:spLocks/>
            </p:cNvSpPr>
            <p:nvPr/>
          </p:nvSpPr>
          <p:spPr bwMode="auto">
            <a:xfrm>
              <a:off x="2874" y="1941"/>
              <a:ext cx="1602" cy="852"/>
            </a:xfrm>
            <a:custGeom>
              <a:avLst/>
              <a:gdLst>
                <a:gd name="T0" fmla="*/ 1602 w 1602"/>
                <a:gd name="T1" fmla="*/ 12 h 852"/>
                <a:gd name="T2" fmla="*/ 1596 w 1602"/>
                <a:gd name="T3" fmla="*/ 36 h 852"/>
                <a:gd name="T4" fmla="*/ 1584 w 1602"/>
                <a:gd name="T5" fmla="*/ 54 h 852"/>
                <a:gd name="T6" fmla="*/ 1572 w 1602"/>
                <a:gd name="T7" fmla="*/ 78 h 852"/>
                <a:gd name="T8" fmla="*/ 1554 w 1602"/>
                <a:gd name="T9" fmla="*/ 96 h 852"/>
                <a:gd name="T10" fmla="*/ 1530 w 1602"/>
                <a:gd name="T11" fmla="*/ 120 h 852"/>
                <a:gd name="T12" fmla="*/ 1506 w 1602"/>
                <a:gd name="T13" fmla="*/ 138 h 852"/>
                <a:gd name="T14" fmla="*/ 1476 w 1602"/>
                <a:gd name="T15" fmla="*/ 162 h 852"/>
                <a:gd name="T16" fmla="*/ 1440 w 1602"/>
                <a:gd name="T17" fmla="*/ 180 h 852"/>
                <a:gd name="T18" fmla="*/ 1398 w 1602"/>
                <a:gd name="T19" fmla="*/ 198 h 852"/>
                <a:gd name="T20" fmla="*/ 1356 w 1602"/>
                <a:gd name="T21" fmla="*/ 216 h 852"/>
                <a:gd name="T22" fmla="*/ 1314 w 1602"/>
                <a:gd name="T23" fmla="*/ 234 h 852"/>
                <a:gd name="T24" fmla="*/ 1260 w 1602"/>
                <a:gd name="T25" fmla="*/ 252 h 852"/>
                <a:gd name="T26" fmla="*/ 1206 w 1602"/>
                <a:gd name="T27" fmla="*/ 270 h 852"/>
                <a:gd name="T28" fmla="*/ 1152 w 1602"/>
                <a:gd name="T29" fmla="*/ 288 h 852"/>
                <a:gd name="T30" fmla="*/ 1092 w 1602"/>
                <a:gd name="T31" fmla="*/ 300 h 852"/>
                <a:gd name="T32" fmla="*/ 1032 w 1602"/>
                <a:gd name="T33" fmla="*/ 318 h 852"/>
                <a:gd name="T34" fmla="*/ 966 w 1602"/>
                <a:gd name="T35" fmla="*/ 330 h 852"/>
                <a:gd name="T36" fmla="*/ 894 w 1602"/>
                <a:gd name="T37" fmla="*/ 342 h 852"/>
                <a:gd name="T38" fmla="*/ 828 w 1602"/>
                <a:gd name="T39" fmla="*/ 354 h 852"/>
                <a:gd name="T40" fmla="*/ 750 w 1602"/>
                <a:gd name="T41" fmla="*/ 366 h 852"/>
                <a:gd name="T42" fmla="*/ 678 w 1602"/>
                <a:gd name="T43" fmla="*/ 372 h 852"/>
                <a:gd name="T44" fmla="*/ 600 w 1602"/>
                <a:gd name="T45" fmla="*/ 384 h 852"/>
                <a:gd name="T46" fmla="*/ 522 w 1602"/>
                <a:gd name="T47" fmla="*/ 390 h 852"/>
                <a:gd name="T48" fmla="*/ 444 w 1602"/>
                <a:gd name="T49" fmla="*/ 396 h 852"/>
                <a:gd name="T50" fmla="*/ 360 w 1602"/>
                <a:gd name="T51" fmla="*/ 402 h 852"/>
                <a:gd name="T52" fmla="*/ 282 w 1602"/>
                <a:gd name="T53" fmla="*/ 408 h 852"/>
                <a:gd name="T54" fmla="*/ 198 w 1602"/>
                <a:gd name="T55" fmla="*/ 408 h 852"/>
                <a:gd name="T56" fmla="*/ 114 w 1602"/>
                <a:gd name="T57" fmla="*/ 414 h 852"/>
                <a:gd name="T58" fmla="*/ 30 w 1602"/>
                <a:gd name="T59" fmla="*/ 414 h 852"/>
                <a:gd name="T60" fmla="*/ 30 w 1602"/>
                <a:gd name="T61" fmla="*/ 852 h 852"/>
                <a:gd name="T62" fmla="*/ 114 w 1602"/>
                <a:gd name="T63" fmla="*/ 852 h 852"/>
                <a:gd name="T64" fmla="*/ 198 w 1602"/>
                <a:gd name="T65" fmla="*/ 846 h 852"/>
                <a:gd name="T66" fmla="*/ 282 w 1602"/>
                <a:gd name="T67" fmla="*/ 846 h 852"/>
                <a:gd name="T68" fmla="*/ 360 w 1602"/>
                <a:gd name="T69" fmla="*/ 840 h 852"/>
                <a:gd name="T70" fmla="*/ 444 w 1602"/>
                <a:gd name="T71" fmla="*/ 834 h 852"/>
                <a:gd name="T72" fmla="*/ 522 w 1602"/>
                <a:gd name="T73" fmla="*/ 828 h 852"/>
                <a:gd name="T74" fmla="*/ 600 w 1602"/>
                <a:gd name="T75" fmla="*/ 822 h 852"/>
                <a:gd name="T76" fmla="*/ 678 w 1602"/>
                <a:gd name="T77" fmla="*/ 810 h 852"/>
                <a:gd name="T78" fmla="*/ 750 w 1602"/>
                <a:gd name="T79" fmla="*/ 804 h 852"/>
                <a:gd name="T80" fmla="*/ 828 w 1602"/>
                <a:gd name="T81" fmla="*/ 792 h 852"/>
                <a:gd name="T82" fmla="*/ 894 w 1602"/>
                <a:gd name="T83" fmla="*/ 780 h 852"/>
                <a:gd name="T84" fmla="*/ 966 w 1602"/>
                <a:gd name="T85" fmla="*/ 768 h 852"/>
                <a:gd name="T86" fmla="*/ 1032 w 1602"/>
                <a:gd name="T87" fmla="*/ 756 h 852"/>
                <a:gd name="T88" fmla="*/ 1092 w 1602"/>
                <a:gd name="T89" fmla="*/ 738 h 852"/>
                <a:gd name="T90" fmla="*/ 1152 w 1602"/>
                <a:gd name="T91" fmla="*/ 726 h 852"/>
                <a:gd name="T92" fmla="*/ 1206 w 1602"/>
                <a:gd name="T93" fmla="*/ 708 h 852"/>
                <a:gd name="T94" fmla="*/ 1260 w 1602"/>
                <a:gd name="T95" fmla="*/ 690 h 852"/>
                <a:gd name="T96" fmla="*/ 1314 w 1602"/>
                <a:gd name="T97" fmla="*/ 672 h 852"/>
                <a:gd name="T98" fmla="*/ 1356 w 1602"/>
                <a:gd name="T99" fmla="*/ 654 h 852"/>
                <a:gd name="T100" fmla="*/ 1398 w 1602"/>
                <a:gd name="T101" fmla="*/ 636 h 852"/>
                <a:gd name="T102" fmla="*/ 1440 w 1602"/>
                <a:gd name="T103" fmla="*/ 618 h 852"/>
                <a:gd name="T104" fmla="*/ 1476 w 1602"/>
                <a:gd name="T105" fmla="*/ 600 h 852"/>
                <a:gd name="T106" fmla="*/ 1506 w 1602"/>
                <a:gd name="T107" fmla="*/ 576 h 852"/>
                <a:gd name="T108" fmla="*/ 1530 w 1602"/>
                <a:gd name="T109" fmla="*/ 558 h 852"/>
                <a:gd name="T110" fmla="*/ 1554 w 1602"/>
                <a:gd name="T111" fmla="*/ 534 h 852"/>
                <a:gd name="T112" fmla="*/ 1572 w 1602"/>
                <a:gd name="T113" fmla="*/ 516 h 852"/>
                <a:gd name="T114" fmla="*/ 1584 w 1602"/>
                <a:gd name="T115" fmla="*/ 492 h 852"/>
                <a:gd name="T116" fmla="*/ 1596 w 1602"/>
                <a:gd name="T117" fmla="*/ 474 h 852"/>
                <a:gd name="T118" fmla="*/ 1602 w 1602"/>
                <a:gd name="T119" fmla="*/ 450 h 852"/>
                <a:gd name="T120" fmla="*/ 1602 w 1602"/>
                <a:gd name="T121" fmla="*/ 0 h 85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602"/>
                <a:gd name="T184" fmla="*/ 0 h 852"/>
                <a:gd name="T185" fmla="*/ 1602 w 1602"/>
                <a:gd name="T186" fmla="*/ 852 h 85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602" h="852">
                  <a:moveTo>
                    <a:pt x="1602" y="0"/>
                  </a:moveTo>
                  <a:lnTo>
                    <a:pt x="1602" y="6"/>
                  </a:lnTo>
                  <a:lnTo>
                    <a:pt x="1602" y="12"/>
                  </a:lnTo>
                  <a:lnTo>
                    <a:pt x="1596" y="18"/>
                  </a:lnTo>
                  <a:lnTo>
                    <a:pt x="1596" y="30"/>
                  </a:lnTo>
                  <a:lnTo>
                    <a:pt x="1596" y="36"/>
                  </a:lnTo>
                  <a:lnTo>
                    <a:pt x="1590" y="42"/>
                  </a:lnTo>
                  <a:lnTo>
                    <a:pt x="1590" y="48"/>
                  </a:lnTo>
                  <a:lnTo>
                    <a:pt x="1584" y="54"/>
                  </a:lnTo>
                  <a:lnTo>
                    <a:pt x="1578" y="66"/>
                  </a:lnTo>
                  <a:lnTo>
                    <a:pt x="1578" y="72"/>
                  </a:lnTo>
                  <a:lnTo>
                    <a:pt x="1572" y="78"/>
                  </a:lnTo>
                  <a:lnTo>
                    <a:pt x="1566" y="84"/>
                  </a:lnTo>
                  <a:lnTo>
                    <a:pt x="1560" y="90"/>
                  </a:lnTo>
                  <a:lnTo>
                    <a:pt x="1554" y="96"/>
                  </a:lnTo>
                  <a:lnTo>
                    <a:pt x="1548" y="108"/>
                  </a:lnTo>
                  <a:lnTo>
                    <a:pt x="1536" y="114"/>
                  </a:lnTo>
                  <a:lnTo>
                    <a:pt x="1530" y="120"/>
                  </a:lnTo>
                  <a:lnTo>
                    <a:pt x="1524" y="126"/>
                  </a:lnTo>
                  <a:lnTo>
                    <a:pt x="1512" y="132"/>
                  </a:lnTo>
                  <a:lnTo>
                    <a:pt x="1506" y="138"/>
                  </a:lnTo>
                  <a:lnTo>
                    <a:pt x="1494" y="144"/>
                  </a:lnTo>
                  <a:lnTo>
                    <a:pt x="1482" y="156"/>
                  </a:lnTo>
                  <a:lnTo>
                    <a:pt x="1476" y="162"/>
                  </a:lnTo>
                  <a:lnTo>
                    <a:pt x="1464" y="168"/>
                  </a:lnTo>
                  <a:lnTo>
                    <a:pt x="1452" y="174"/>
                  </a:lnTo>
                  <a:lnTo>
                    <a:pt x="1440" y="180"/>
                  </a:lnTo>
                  <a:lnTo>
                    <a:pt x="1428" y="186"/>
                  </a:lnTo>
                  <a:lnTo>
                    <a:pt x="1416" y="192"/>
                  </a:lnTo>
                  <a:lnTo>
                    <a:pt x="1398" y="198"/>
                  </a:lnTo>
                  <a:lnTo>
                    <a:pt x="1386" y="204"/>
                  </a:lnTo>
                  <a:lnTo>
                    <a:pt x="1374" y="210"/>
                  </a:lnTo>
                  <a:lnTo>
                    <a:pt x="1356" y="216"/>
                  </a:lnTo>
                  <a:lnTo>
                    <a:pt x="1344" y="222"/>
                  </a:lnTo>
                  <a:lnTo>
                    <a:pt x="1326" y="228"/>
                  </a:lnTo>
                  <a:lnTo>
                    <a:pt x="1314" y="234"/>
                  </a:lnTo>
                  <a:lnTo>
                    <a:pt x="1296" y="240"/>
                  </a:lnTo>
                  <a:lnTo>
                    <a:pt x="1278" y="246"/>
                  </a:lnTo>
                  <a:lnTo>
                    <a:pt x="1260" y="252"/>
                  </a:lnTo>
                  <a:lnTo>
                    <a:pt x="1242" y="258"/>
                  </a:lnTo>
                  <a:lnTo>
                    <a:pt x="1224" y="264"/>
                  </a:lnTo>
                  <a:lnTo>
                    <a:pt x="1206" y="270"/>
                  </a:lnTo>
                  <a:lnTo>
                    <a:pt x="1188" y="276"/>
                  </a:lnTo>
                  <a:lnTo>
                    <a:pt x="1170" y="282"/>
                  </a:lnTo>
                  <a:lnTo>
                    <a:pt x="1152" y="288"/>
                  </a:lnTo>
                  <a:lnTo>
                    <a:pt x="1134" y="294"/>
                  </a:lnTo>
                  <a:lnTo>
                    <a:pt x="1110" y="294"/>
                  </a:lnTo>
                  <a:lnTo>
                    <a:pt x="1092" y="300"/>
                  </a:lnTo>
                  <a:lnTo>
                    <a:pt x="1074" y="306"/>
                  </a:lnTo>
                  <a:lnTo>
                    <a:pt x="1050" y="312"/>
                  </a:lnTo>
                  <a:lnTo>
                    <a:pt x="1032" y="318"/>
                  </a:lnTo>
                  <a:lnTo>
                    <a:pt x="1008" y="318"/>
                  </a:lnTo>
                  <a:lnTo>
                    <a:pt x="984" y="324"/>
                  </a:lnTo>
                  <a:lnTo>
                    <a:pt x="966" y="330"/>
                  </a:lnTo>
                  <a:lnTo>
                    <a:pt x="942" y="336"/>
                  </a:lnTo>
                  <a:lnTo>
                    <a:pt x="918" y="336"/>
                  </a:lnTo>
                  <a:lnTo>
                    <a:pt x="894" y="342"/>
                  </a:lnTo>
                  <a:lnTo>
                    <a:pt x="870" y="348"/>
                  </a:lnTo>
                  <a:lnTo>
                    <a:pt x="846" y="348"/>
                  </a:lnTo>
                  <a:lnTo>
                    <a:pt x="828" y="354"/>
                  </a:lnTo>
                  <a:lnTo>
                    <a:pt x="804" y="360"/>
                  </a:lnTo>
                  <a:lnTo>
                    <a:pt x="774" y="360"/>
                  </a:lnTo>
                  <a:lnTo>
                    <a:pt x="750" y="366"/>
                  </a:lnTo>
                  <a:lnTo>
                    <a:pt x="726" y="366"/>
                  </a:lnTo>
                  <a:lnTo>
                    <a:pt x="702" y="372"/>
                  </a:lnTo>
                  <a:lnTo>
                    <a:pt x="678" y="372"/>
                  </a:lnTo>
                  <a:lnTo>
                    <a:pt x="654" y="378"/>
                  </a:lnTo>
                  <a:lnTo>
                    <a:pt x="624" y="378"/>
                  </a:lnTo>
                  <a:lnTo>
                    <a:pt x="600" y="384"/>
                  </a:lnTo>
                  <a:lnTo>
                    <a:pt x="576" y="384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90"/>
                  </a:lnTo>
                  <a:lnTo>
                    <a:pt x="468" y="396"/>
                  </a:lnTo>
                  <a:lnTo>
                    <a:pt x="444" y="396"/>
                  </a:lnTo>
                  <a:lnTo>
                    <a:pt x="414" y="396"/>
                  </a:lnTo>
                  <a:lnTo>
                    <a:pt x="390" y="402"/>
                  </a:lnTo>
                  <a:lnTo>
                    <a:pt x="360" y="402"/>
                  </a:lnTo>
                  <a:lnTo>
                    <a:pt x="336" y="402"/>
                  </a:lnTo>
                  <a:lnTo>
                    <a:pt x="306" y="402"/>
                  </a:lnTo>
                  <a:lnTo>
                    <a:pt x="282" y="408"/>
                  </a:lnTo>
                  <a:lnTo>
                    <a:pt x="252" y="408"/>
                  </a:lnTo>
                  <a:lnTo>
                    <a:pt x="222" y="408"/>
                  </a:lnTo>
                  <a:lnTo>
                    <a:pt x="198" y="408"/>
                  </a:lnTo>
                  <a:lnTo>
                    <a:pt x="168" y="408"/>
                  </a:lnTo>
                  <a:lnTo>
                    <a:pt x="138" y="408"/>
                  </a:lnTo>
                  <a:lnTo>
                    <a:pt x="114" y="414"/>
                  </a:lnTo>
                  <a:lnTo>
                    <a:pt x="84" y="414"/>
                  </a:lnTo>
                  <a:lnTo>
                    <a:pt x="60" y="414"/>
                  </a:lnTo>
                  <a:lnTo>
                    <a:pt x="30" y="414"/>
                  </a:lnTo>
                  <a:lnTo>
                    <a:pt x="0" y="414"/>
                  </a:lnTo>
                  <a:lnTo>
                    <a:pt x="0" y="852"/>
                  </a:lnTo>
                  <a:lnTo>
                    <a:pt x="30" y="852"/>
                  </a:lnTo>
                  <a:lnTo>
                    <a:pt x="60" y="852"/>
                  </a:lnTo>
                  <a:lnTo>
                    <a:pt x="84" y="852"/>
                  </a:lnTo>
                  <a:lnTo>
                    <a:pt x="114" y="852"/>
                  </a:lnTo>
                  <a:lnTo>
                    <a:pt x="138" y="846"/>
                  </a:lnTo>
                  <a:lnTo>
                    <a:pt x="168" y="846"/>
                  </a:lnTo>
                  <a:lnTo>
                    <a:pt x="198" y="846"/>
                  </a:lnTo>
                  <a:lnTo>
                    <a:pt x="222" y="846"/>
                  </a:lnTo>
                  <a:lnTo>
                    <a:pt x="252" y="846"/>
                  </a:lnTo>
                  <a:lnTo>
                    <a:pt x="282" y="846"/>
                  </a:lnTo>
                  <a:lnTo>
                    <a:pt x="306" y="840"/>
                  </a:lnTo>
                  <a:lnTo>
                    <a:pt x="336" y="840"/>
                  </a:lnTo>
                  <a:lnTo>
                    <a:pt x="360" y="840"/>
                  </a:lnTo>
                  <a:lnTo>
                    <a:pt x="390" y="840"/>
                  </a:lnTo>
                  <a:lnTo>
                    <a:pt x="414" y="834"/>
                  </a:lnTo>
                  <a:lnTo>
                    <a:pt x="444" y="834"/>
                  </a:lnTo>
                  <a:lnTo>
                    <a:pt x="468" y="834"/>
                  </a:lnTo>
                  <a:lnTo>
                    <a:pt x="498" y="828"/>
                  </a:lnTo>
                  <a:lnTo>
                    <a:pt x="522" y="828"/>
                  </a:lnTo>
                  <a:lnTo>
                    <a:pt x="546" y="828"/>
                  </a:lnTo>
                  <a:lnTo>
                    <a:pt x="576" y="822"/>
                  </a:lnTo>
                  <a:lnTo>
                    <a:pt x="600" y="822"/>
                  </a:lnTo>
                  <a:lnTo>
                    <a:pt x="624" y="816"/>
                  </a:lnTo>
                  <a:lnTo>
                    <a:pt x="654" y="816"/>
                  </a:lnTo>
                  <a:lnTo>
                    <a:pt x="678" y="810"/>
                  </a:lnTo>
                  <a:lnTo>
                    <a:pt x="702" y="810"/>
                  </a:lnTo>
                  <a:lnTo>
                    <a:pt x="726" y="804"/>
                  </a:lnTo>
                  <a:lnTo>
                    <a:pt x="750" y="804"/>
                  </a:lnTo>
                  <a:lnTo>
                    <a:pt x="774" y="798"/>
                  </a:lnTo>
                  <a:lnTo>
                    <a:pt x="804" y="798"/>
                  </a:lnTo>
                  <a:lnTo>
                    <a:pt x="828" y="792"/>
                  </a:lnTo>
                  <a:lnTo>
                    <a:pt x="846" y="786"/>
                  </a:lnTo>
                  <a:lnTo>
                    <a:pt x="870" y="786"/>
                  </a:lnTo>
                  <a:lnTo>
                    <a:pt x="894" y="780"/>
                  </a:lnTo>
                  <a:lnTo>
                    <a:pt x="918" y="774"/>
                  </a:lnTo>
                  <a:lnTo>
                    <a:pt x="942" y="774"/>
                  </a:lnTo>
                  <a:lnTo>
                    <a:pt x="966" y="768"/>
                  </a:lnTo>
                  <a:lnTo>
                    <a:pt x="984" y="762"/>
                  </a:lnTo>
                  <a:lnTo>
                    <a:pt x="1008" y="756"/>
                  </a:lnTo>
                  <a:lnTo>
                    <a:pt x="1032" y="756"/>
                  </a:lnTo>
                  <a:lnTo>
                    <a:pt x="1050" y="750"/>
                  </a:lnTo>
                  <a:lnTo>
                    <a:pt x="1074" y="744"/>
                  </a:lnTo>
                  <a:lnTo>
                    <a:pt x="1092" y="738"/>
                  </a:lnTo>
                  <a:lnTo>
                    <a:pt x="1110" y="732"/>
                  </a:lnTo>
                  <a:lnTo>
                    <a:pt x="1134" y="732"/>
                  </a:lnTo>
                  <a:lnTo>
                    <a:pt x="1152" y="726"/>
                  </a:lnTo>
                  <a:lnTo>
                    <a:pt x="1170" y="720"/>
                  </a:lnTo>
                  <a:lnTo>
                    <a:pt x="1188" y="714"/>
                  </a:lnTo>
                  <a:lnTo>
                    <a:pt x="1206" y="708"/>
                  </a:lnTo>
                  <a:lnTo>
                    <a:pt x="1224" y="702"/>
                  </a:lnTo>
                  <a:lnTo>
                    <a:pt x="1242" y="696"/>
                  </a:lnTo>
                  <a:lnTo>
                    <a:pt x="1260" y="690"/>
                  </a:lnTo>
                  <a:lnTo>
                    <a:pt x="1278" y="684"/>
                  </a:lnTo>
                  <a:lnTo>
                    <a:pt x="1296" y="678"/>
                  </a:lnTo>
                  <a:lnTo>
                    <a:pt x="1314" y="672"/>
                  </a:lnTo>
                  <a:lnTo>
                    <a:pt x="1326" y="666"/>
                  </a:lnTo>
                  <a:lnTo>
                    <a:pt x="1344" y="660"/>
                  </a:lnTo>
                  <a:lnTo>
                    <a:pt x="1356" y="654"/>
                  </a:lnTo>
                  <a:lnTo>
                    <a:pt x="1374" y="648"/>
                  </a:lnTo>
                  <a:lnTo>
                    <a:pt x="1386" y="642"/>
                  </a:lnTo>
                  <a:lnTo>
                    <a:pt x="1398" y="636"/>
                  </a:lnTo>
                  <a:lnTo>
                    <a:pt x="1416" y="630"/>
                  </a:lnTo>
                  <a:lnTo>
                    <a:pt x="1428" y="624"/>
                  </a:lnTo>
                  <a:lnTo>
                    <a:pt x="1440" y="618"/>
                  </a:lnTo>
                  <a:lnTo>
                    <a:pt x="1452" y="612"/>
                  </a:lnTo>
                  <a:lnTo>
                    <a:pt x="1464" y="606"/>
                  </a:lnTo>
                  <a:lnTo>
                    <a:pt x="1476" y="600"/>
                  </a:lnTo>
                  <a:lnTo>
                    <a:pt x="1482" y="594"/>
                  </a:lnTo>
                  <a:lnTo>
                    <a:pt x="1494" y="582"/>
                  </a:lnTo>
                  <a:lnTo>
                    <a:pt x="1506" y="576"/>
                  </a:lnTo>
                  <a:lnTo>
                    <a:pt x="1512" y="570"/>
                  </a:lnTo>
                  <a:lnTo>
                    <a:pt x="1524" y="564"/>
                  </a:lnTo>
                  <a:lnTo>
                    <a:pt x="1530" y="558"/>
                  </a:lnTo>
                  <a:lnTo>
                    <a:pt x="1536" y="552"/>
                  </a:lnTo>
                  <a:lnTo>
                    <a:pt x="1548" y="546"/>
                  </a:lnTo>
                  <a:lnTo>
                    <a:pt x="1554" y="534"/>
                  </a:lnTo>
                  <a:lnTo>
                    <a:pt x="1560" y="528"/>
                  </a:lnTo>
                  <a:lnTo>
                    <a:pt x="1566" y="522"/>
                  </a:lnTo>
                  <a:lnTo>
                    <a:pt x="1572" y="516"/>
                  </a:lnTo>
                  <a:lnTo>
                    <a:pt x="1578" y="510"/>
                  </a:lnTo>
                  <a:lnTo>
                    <a:pt x="1578" y="504"/>
                  </a:lnTo>
                  <a:lnTo>
                    <a:pt x="1584" y="492"/>
                  </a:lnTo>
                  <a:lnTo>
                    <a:pt x="1590" y="486"/>
                  </a:lnTo>
                  <a:lnTo>
                    <a:pt x="1590" y="480"/>
                  </a:lnTo>
                  <a:lnTo>
                    <a:pt x="1596" y="474"/>
                  </a:lnTo>
                  <a:lnTo>
                    <a:pt x="1596" y="468"/>
                  </a:lnTo>
                  <a:lnTo>
                    <a:pt x="1596" y="456"/>
                  </a:lnTo>
                  <a:lnTo>
                    <a:pt x="1602" y="450"/>
                  </a:lnTo>
                  <a:lnTo>
                    <a:pt x="1602" y="444"/>
                  </a:lnTo>
                  <a:lnTo>
                    <a:pt x="1602" y="438"/>
                  </a:lnTo>
                  <a:lnTo>
                    <a:pt x="160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CC66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21"/>
            <p:cNvSpPr>
              <a:spLocks/>
            </p:cNvSpPr>
            <p:nvPr/>
          </p:nvSpPr>
          <p:spPr bwMode="auto">
            <a:xfrm>
              <a:off x="2880" y="1953"/>
              <a:ext cx="1602" cy="414"/>
            </a:xfrm>
            <a:custGeom>
              <a:avLst/>
              <a:gdLst>
                <a:gd name="T0" fmla="*/ 1602 w 1602"/>
                <a:gd name="T1" fmla="*/ 6 h 414"/>
                <a:gd name="T2" fmla="*/ 1596 w 1602"/>
                <a:gd name="T3" fmla="*/ 18 h 414"/>
                <a:gd name="T4" fmla="*/ 1596 w 1602"/>
                <a:gd name="T5" fmla="*/ 36 h 414"/>
                <a:gd name="T6" fmla="*/ 1590 w 1602"/>
                <a:gd name="T7" fmla="*/ 48 h 414"/>
                <a:gd name="T8" fmla="*/ 1578 w 1602"/>
                <a:gd name="T9" fmla="*/ 66 h 414"/>
                <a:gd name="T10" fmla="*/ 1572 w 1602"/>
                <a:gd name="T11" fmla="*/ 78 h 414"/>
                <a:gd name="T12" fmla="*/ 1560 w 1602"/>
                <a:gd name="T13" fmla="*/ 90 h 414"/>
                <a:gd name="T14" fmla="*/ 1548 w 1602"/>
                <a:gd name="T15" fmla="*/ 108 h 414"/>
                <a:gd name="T16" fmla="*/ 1530 w 1602"/>
                <a:gd name="T17" fmla="*/ 120 h 414"/>
                <a:gd name="T18" fmla="*/ 1512 w 1602"/>
                <a:gd name="T19" fmla="*/ 132 h 414"/>
                <a:gd name="T20" fmla="*/ 1494 w 1602"/>
                <a:gd name="T21" fmla="*/ 144 h 414"/>
                <a:gd name="T22" fmla="*/ 1476 w 1602"/>
                <a:gd name="T23" fmla="*/ 162 h 414"/>
                <a:gd name="T24" fmla="*/ 1452 w 1602"/>
                <a:gd name="T25" fmla="*/ 174 h 414"/>
                <a:gd name="T26" fmla="*/ 1428 w 1602"/>
                <a:gd name="T27" fmla="*/ 186 h 414"/>
                <a:gd name="T28" fmla="*/ 1398 w 1602"/>
                <a:gd name="T29" fmla="*/ 198 h 414"/>
                <a:gd name="T30" fmla="*/ 1374 w 1602"/>
                <a:gd name="T31" fmla="*/ 210 h 414"/>
                <a:gd name="T32" fmla="*/ 1344 w 1602"/>
                <a:gd name="T33" fmla="*/ 222 h 414"/>
                <a:gd name="T34" fmla="*/ 1314 w 1602"/>
                <a:gd name="T35" fmla="*/ 234 h 414"/>
                <a:gd name="T36" fmla="*/ 1278 w 1602"/>
                <a:gd name="T37" fmla="*/ 246 h 414"/>
                <a:gd name="T38" fmla="*/ 1242 w 1602"/>
                <a:gd name="T39" fmla="*/ 258 h 414"/>
                <a:gd name="T40" fmla="*/ 1206 w 1602"/>
                <a:gd name="T41" fmla="*/ 270 h 414"/>
                <a:gd name="T42" fmla="*/ 1170 w 1602"/>
                <a:gd name="T43" fmla="*/ 282 h 414"/>
                <a:gd name="T44" fmla="*/ 1134 w 1602"/>
                <a:gd name="T45" fmla="*/ 294 h 414"/>
                <a:gd name="T46" fmla="*/ 1092 w 1602"/>
                <a:gd name="T47" fmla="*/ 300 h 414"/>
                <a:gd name="T48" fmla="*/ 1050 w 1602"/>
                <a:gd name="T49" fmla="*/ 312 h 414"/>
                <a:gd name="T50" fmla="*/ 1008 w 1602"/>
                <a:gd name="T51" fmla="*/ 318 h 414"/>
                <a:gd name="T52" fmla="*/ 966 w 1602"/>
                <a:gd name="T53" fmla="*/ 330 h 414"/>
                <a:gd name="T54" fmla="*/ 918 w 1602"/>
                <a:gd name="T55" fmla="*/ 336 h 414"/>
                <a:gd name="T56" fmla="*/ 870 w 1602"/>
                <a:gd name="T57" fmla="*/ 348 h 414"/>
                <a:gd name="T58" fmla="*/ 828 w 1602"/>
                <a:gd name="T59" fmla="*/ 354 h 414"/>
                <a:gd name="T60" fmla="*/ 774 w 1602"/>
                <a:gd name="T61" fmla="*/ 360 h 414"/>
                <a:gd name="T62" fmla="*/ 726 w 1602"/>
                <a:gd name="T63" fmla="*/ 366 h 414"/>
                <a:gd name="T64" fmla="*/ 678 w 1602"/>
                <a:gd name="T65" fmla="*/ 372 h 414"/>
                <a:gd name="T66" fmla="*/ 624 w 1602"/>
                <a:gd name="T67" fmla="*/ 378 h 414"/>
                <a:gd name="T68" fmla="*/ 576 w 1602"/>
                <a:gd name="T69" fmla="*/ 384 h 414"/>
                <a:gd name="T70" fmla="*/ 522 w 1602"/>
                <a:gd name="T71" fmla="*/ 390 h 414"/>
                <a:gd name="T72" fmla="*/ 468 w 1602"/>
                <a:gd name="T73" fmla="*/ 396 h 414"/>
                <a:gd name="T74" fmla="*/ 414 w 1602"/>
                <a:gd name="T75" fmla="*/ 396 h 414"/>
                <a:gd name="T76" fmla="*/ 360 w 1602"/>
                <a:gd name="T77" fmla="*/ 402 h 414"/>
                <a:gd name="T78" fmla="*/ 306 w 1602"/>
                <a:gd name="T79" fmla="*/ 402 h 414"/>
                <a:gd name="T80" fmla="*/ 252 w 1602"/>
                <a:gd name="T81" fmla="*/ 408 h 414"/>
                <a:gd name="T82" fmla="*/ 198 w 1602"/>
                <a:gd name="T83" fmla="*/ 408 h 414"/>
                <a:gd name="T84" fmla="*/ 138 w 1602"/>
                <a:gd name="T85" fmla="*/ 408 h 414"/>
                <a:gd name="T86" fmla="*/ 84 w 1602"/>
                <a:gd name="T87" fmla="*/ 414 h 414"/>
                <a:gd name="T88" fmla="*/ 30 w 1602"/>
                <a:gd name="T89" fmla="*/ 414 h 414"/>
                <a:gd name="T90" fmla="*/ 0 w 1602"/>
                <a:gd name="T91" fmla="*/ 0 h 41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02"/>
                <a:gd name="T139" fmla="*/ 0 h 414"/>
                <a:gd name="T140" fmla="*/ 1602 w 1602"/>
                <a:gd name="T141" fmla="*/ 414 h 41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02" h="414">
                  <a:moveTo>
                    <a:pt x="1602" y="0"/>
                  </a:moveTo>
                  <a:lnTo>
                    <a:pt x="1602" y="6"/>
                  </a:lnTo>
                  <a:lnTo>
                    <a:pt x="1602" y="12"/>
                  </a:lnTo>
                  <a:lnTo>
                    <a:pt x="1596" y="18"/>
                  </a:lnTo>
                  <a:lnTo>
                    <a:pt x="1596" y="30"/>
                  </a:lnTo>
                  <a:lnTo>
                    <a:pt x="1596" y="36"/>
                  </a:lnTo>
                  <a:lnTo>
                    <a:pt x="1590" y="42"/>
                  </a:lnTo>
                  <a:lnTo>
                    <a:pt x="1590" y="48"/>
                  </a:lnTo>
                  <a:lnTo>
                    <a:pt x="1584" y="54"/>
                  </a:lnTo>
                  <a:lnTo>
                    <a:pt x="1578" y="66"/>
                  </a:lnTo>
                  <a:lnTo>
                    <a:pt x="1578" y="72"/>
                  </a:lnTo>
                  <a:lnTo>
                    <a:pt x="1572" y="78"/>
                  </a:lnTo>
                  <a:lnTo>
                    <a:pt x="1566" y="84"/>
                  </a:lnTo>
                  <a:lnTo>
                    <a:pt x="1560" y="90"/>
                  </a:lnTo>
                  <a:lnTo>
                    <a:pt x="1554" y="96"/>
                  </a:lnTo>
                  <a:lnTo>
                    <a:pt x="1548" y="108"/>
                  </a:lnTo>
                  <a:lnTo>
                    <a:pt x="1536" y="114"/>
                  </a:lnTo>
                  <a:lnTo>
                    <a:pt x="1530" y="120"/>
                  </a:lnTo>
                  <a:lnTo>
                    <a:pt x="1524" y="126"/>
                  </a:lnTo>
                  <a:lnTo>
                    <a:pt x="1512" y="132"/>
                  </a:lnTo>
                  <a:lnTo>
                    <a:pt x="1506" y="138"/>
                  </a:lnTo>
                  <a:lnTo>
                    <a:pt x="1494" y="144"/>
                  </a:lnTo>
                  <a:lnTo>
                    <a:pt x="1482" y="156"/>
                  </a:lnTo>
                  <a:lnTo>
                    <a:pt x="1476" y="162"/>
                  </a:lnTo>
                  <a:lnTo>
                    <a:pt x="1464" y="168"/>
                  </a:lnTo>
                  <a:lnTo>
                    <a:pt x="1452" y="174"/>
                  </a:lnTo>
                  <a:lnTo>
                    <a:pt x="1440" y="180"/>
                  </a:lnTo>
                  <a:lnTo>
                    <a:pt x="1428" y="186"/>
                  </a:lnTo>
                  <a:lnTo>
                    <a:pt x="1416" y="192"/>
                  </a:lnTo>
                  <a:lnTo>
                    <a:pt x="1398" y="198"/>
                  </a:lnTo>
                  <a:lnTo>
                    <a:pt x="1386" y="204"/>
                  </a:lnTo>
                  <a:lnTo>
                    <a:pt x="1374" y="210"/>
                  </a:lnTo>
                  <a:lnTo>
                    <a:pt x="1356" y="216"/>
                  </a:lnTo>
                  <a:lnTo>
                    <a:pt x="1344" y="222"/>
                  </a:lnTo>
                  <a:lnTo>
                    <a:pt x="1326" y="228"/>
                  </a:lnTo>
                  <a:lnTo>
                    <a:pt x="1314" y="234"/>
                  </a:lnTo>
                  <a:lnTo>
                    <a:pt x="1296" y="240"/>
                  </a:lnTo>
                  <a:lnTo>
                    <a:pt x="1278" y="246"/>
                  </a:lnTo>
                  <a:lnTo>
                    <a:pt x="1260" y="252"/>
                  </a:lnTo>
                  <a:lnTo>
                    <a:pt x="1242" y="258"/>
                  </a:lnTo>
                  <a:lnTo>
                    <a:pt x="1224" y="264"/>
                  </a:lnTo>
                  <a:lnTo>
                    <a:pt x="1206" y="270"/>
                  </a:lnTo>
                  <a:lnTo>
                    <a:pt x="1188" y="276"/>
                  </a:lnTo>
                  <a:lnTo>
                    <a:pt x="1170" y="282"/>
                  </a:lnTo>
                  <a:lnTo>
                    <a:pt x="1152" y="288"/>
                  </a:lnTo>
                  <a:lnTo>
                    <a:pt x="1134" y="294"/>
                  </a:lnTo>
                  <a:lnTo>
                    <a:pt x="1110" y="294"/>
                  </a:lnTo>
                  <a:lnTo>
                    <a:pt x="1092" y="300"/>
                  </a:lnTo>
                  <a:lnTo>
                    <a:pt x="1074" y="306"/>
                  </a:lnTo>
                  <a:lnTo>
                    <a:pt x="1050" y="312"/>
                  </a:lnTo>
                  <a:lnTo>
                    <a:pt x="1032" y="318"/>
                  </a:lnTo>
                  <a:lnTo>
                    <a:pt x="1008" y="318"/>
                  </a:lnTo>
                  <a:lnTo>
                    <a:pt x="984" y="324"/>
                  </a:lnTo>
                  <a:lnTo>
                    <a:pt x="966" y="330"/>
                  </a:lnTo>
                  <a:lnTo>
                    <a:pt x="942" y="336"/>
                  </a:lnTo>
                  <a:lnTo>
                    <a:pt x="918" y="336"/>
                  </a:lnTo>
                  <a:lnTo>
                    <a:pt x="894" y="342"/>
                  </a:lnTo>
                  <a:lnTo>
                    <a:pt x="870" y="348"/>
                  </a:lnTo>
                  <a:lnTo>
                    <a:pt x="846" y="348"/>
                  </a:lnTo>
                  <a:lnTo>
                    <a:pt x="828" y="354"/>
                  </a:lnTo>
                  <a:lnTo>
                    <a:pt x="804" y="360"/>
                  </a:lnTo>
                  <a:lnTo>
                    <a:pt x="774" y="360"/>
                  </a:lnTo>
                  <a:lnTo>
                    <a:pt x="750" y="366"/>
                  </a:lnTo>
                  <a:lnTo>
                    <a:pt x="726" y="366"/>
                  </a:lnTo>
                  <a:lnTo>
                    <a:pt x="702" y="372"/>
                  </a:lnTo>
                  <a:lnTo>
                    <a:pt x="678" y="372"/>
                  </a:lnTo>
                  <a:lnTo>
                    <a:pt x="654" y="378"/>
                  </a:lnTo>
                  <a:lnTo>
                    <a:pt x="624" y="378"/>
                  </a:lnTo>
                  <a:lnTo>
                    <a:pt x="600" y="384"/>
                  </a:lnTo>
                  <a:lnTo>
                    <a:pt x="576" y="384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90"/>
                  </a:lnTo>
                  <a:lnTo>
                    <a:pt x="468" y="396"/>
                  </a:lnTo>
                  <a:lnTo>
                    <a:pt x="444" y="396"/>
                  </a:lnTo>
                  <a:lnTo>
                    <a:pt x="414" y="396"/>
                  </a:lnTo>
                  <a:lnTo>
                    <a:pt x="390" y="402"/>
                  </a:lnTo>
                  <a:lnTo>
                    <a:pt x="360" y="402"/>
                  </a:lnTo>
                  <a:lnTo>
                    <a:pt x="336" y="402"/>
                  </a:lnTo>
                  <a:lnTo>
                    <a:pt x="306" y="402"/>
                  </a:lnTo>
                  <a:lnTo>
                    <a:pt x="282" y="408"/>
                  </a:lnTo>
                  <a:lnTo>
                    <a:pt x="252" y="408"/>
                  </a:lnTo>
                  <a:lnTo>
                    <a:pt x="222" y="408"/>
                  </a:lnTo>
                  <a:lnTo>
                    <a:pt x="198" y="408"/>
                  </a:lnTo>
                  <a:lnTo>
                    <a:pt x="168" y="408"/>
                  </a:lnTo>
                  <a:lnTo>
                    <a:pt x="138" y="408"/>
                  </a:lnTo>
                  <a:lnTo>
                    <a:pt x="114" y="414"/>
                  </a:lnTo>
                  <a:lnTo>
                    <a:pt x="84" y="414"/>
                  </a:lnTo>
                  <a:lnTo>
                    <a:pt x="60" y="414"/>
                  </a:lnTo>
                  <a:lnTo>
                    <a:pt x="30" y="414"/>
                  </a:lnTo>
                  <a:lnTo>
                    <a:pt x="0" y="414"/>
                  </a:lnTo>
                  <a:lnTo>
                    <a:pt x="0" y="0"/>
                  </a:lnTo>
                  <a:lnTo>
                    <a:pt x="160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CC66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3679825" y="4429125"/>
            <a:ext cx="1782763" cy="1368425"/>
            <a:chOff x="1278" y="1941"/>
            <a:chExt cx="1596" cy="852"/>
          </a:xfrm>
        </p:grpSpPr>
        <p:sp>
          <p:nvSpPr>
            <p:cNvPr id="1036" name="Freeform 23"/>
            <p:cNvSpPr>
              <a:spLocks/>
            </p:cNvSpPr>
            <p:nvPr/>
          </p:nvSpPr>
          <p:spPr bwMode="auto">
            <a:xfrm>
              <a:off x="1278" y="1941"/>
              <a:ext cx="1596" cy="852"/>
            </a:xfrm>
            <a:custGeom>
              <a:avLst/>
              <a:gdLst>
                <a:gd name="T0" fmla="*/ 1542 w 1596"/>
                <a:gd name="T1" fmla="*/ 414 h 852"/>
                <a:gd name="T2" fmla="*/ 1458 w 1596"/>
                <a:gd name="T3" fmla="*/ 408 h 852"/>
                <a:gd name="T4" fmla="*/ 1374 w 1596"/>
                <a:gd name="T5" fmla="*/ 408 h 852"/>
                <a:gd name="T6" fmla="*/ 1290 w 1596"/>
                <a:gd name="T7" fmla="*/ 402 h 852"/>
                <a:gd name="T8" fmla="*/ 1212 w 1596"/>
                <a:gd name="T9" fmla="*/ 402 h 852"/>
                <a:gd name="T10" fmla="*/ 1128 w 1596"/>
                <a:gd name="T11" fmla="*/ 396 h 852"/>
                <a:gd name="T12" fmla="*/ 1050 w 1596"/>
                <a:gd name="T13" fmla="*/ 390 h 852"/>
                <a:gd name="T14" fmla="*/ 972 w 1596"/>
                <a:gd name="T15" fmla="*/ 378 h 852"/>
                <a:gd name="T16" fmla="*/ 894 w 1596"/>
                <a:gd name="T17" fmla="*/ 372 h 852"/>
                <a:gd name="T18" fmla="*/ 822 w 1596"/>
                <a:gd name="T19" fmla="*/ 360 h 852"/>
                <a:gd name="T20" fmla="*/ 750 w 1596"/>
                <a:gd name="T21" fmla="*/ 348 h 852"/>
                <a:gd name="T22" fmla="*/ 678 w 1596"/>
                <a:gd name="T23" fmla="*/ 336 h 852"/>
                <a:gd name="T24" fmla="*/ 612 w 1596"/>
                <a:gd name="T25" fmla="*/ 324 h 852"/>
                <a:gd name="T26" fmla="*/ 546 w 1596"/>
                <a:gd name="T27" fmla="*/ 312 h 852"/>
                <a:gd name="T28" fmla="*/ 486 w 1596"/>
                <a:gd name="T29" fmla="*/ 294 h 852"/>
                <a:gd name="T30" fmla="*/ 426 w 1596"/>
                <a:gd name="T31" fmla="*/ 282 h 852"/>
                <a:gd name="T32" fmla="*/ 372 w 1596"/>
                <a:gd name="T33" fmla="*/ 264 h 852"/>
                <a:gd name="T34" fmla="*/ 318 w 1596"/>
                <a:gd name="T35" fmla="*/ 246 h 852"/>
                <a:gd name="T36" fmla="*/ 270 w 1596"/>
                <a:gd name="T37" fmla="*/ 228 h 852"/>
                <a:gd name="T38" fmla="*/ 228 w 1596"/>
                <a:gd name="T39" fmla="*/ 210 h 852"/>
                <a:gd name="T40" fmla="*/ 186 w 1596"/>
                <a:gd name="T41" fmla="*/ 192 h 852"/>
                <a:gd name="T42" fmla="*/ 150 w 1596"/>
                <a:gd name="T43" fmla="*/ 174 h 852"/>
                <a:gd name="T44" fmla="*/ 114 w 1596"/>
                <a:gd name="T45" fmla="*/ 156 h 852"/>
                <a:gd name="T46" fmla="*/ 84 w 1596"/>
                <a:gd name="T47" fmla="*/ 132 h 852"/>
                <a:gd name="T48" fmla="*/ 60 w 1596"/>
                <a:gd name="T49" fmla="*/ 114 h 852"/>
                <a:gd name="T50" fmla="*/ 42 w 1596"/>
                <a:gd name="T51" fmla="*/ 90 h 852"/>
                <a:gd name="T52" fmla="*/ 24 w 1596"/>
                <a:gd name="T53" fmla="*/ 72 h 852"/>
                <a:gd name="T54" fmla="*/ 12 w 1596"/>
                <a:gd name="T55" fmla="*/ 48 h 852"/>
                <a:gd name="T56" fmla="*/ 0 w 1596"/>
                <a:gd name="T57" fmla="*/ 30 h 852"/>
                <a:gd name="T58" fmla="*/ 0 w 1596"/>
                <a:gd name="T59" fmla="*/ 6 h 852"/>
                <a:gd name="T60" fmla="*/ 0 w 1596"/>
                <a:gd name="T61" fmla="*/ 444 h 852"/>
                <a:gd name="T62" fmla="*/ 0 w 1596"/>
                <a:gd name="T63" fmla="*/ 468 h 852"/>
                <a:gd name="T64" fmla="*/ 12 w 1596"/>
                <a:gd name="T65" fmla="*/ 486 h 852"/>
                <a:gd name="T66" fmla="*/ 24 w 1596"/>
                <a:gd name="T67" fmla="*/ 510 h 852"/>
                <a:gd name="T68" fmla="*/ 42 w 1596"/>
                <a:gd name="T69" fmla="*/ 528 h 852"/>
                <a:gd name="T70" fmla="*/ 60 w 1596"/>
                <a:gd name="T71" fmla="*/ 552 h 852"/>
                <a:gd name="T72" fmla="*/ 84 w 1596"/>
                <a:gd name="T73" fmla="*/ 570 h 852"/>
                <a:gd name="T74" fmla="*/ 114 w 1596"/>
                <a:gd name="T75" fmla="*/ 594 h 852"/>
                <a:gd name="T76" fmla="*/ 150 w 1596"/>
                <a:gd name="T77" fmla="*/ 612 h 852"/>
                <a:gd name="T78" fmla="*/ 186 w 1596"/>
                <a:gd name="T79" fmla="*/ 630 h 852"/>
                <a:gd name="T80" fmla="*/ 228 w 1596"/>
                <a:gd name="T81" fmla="*/ 648 h 852"/>
                <a:gd name="T82" fmla="*/ 270 w 1596"/>
                <a:gd name="T83" fmla="*/ 666 h 852"/>
                <a:gd name="T84" fmla="*/ 318 w 1596"/>
                <a:gd name="T85" fmla="*/ 684 h 852"/>
                <a:gd name="T86" fmla="*/ 372 w 1596"/>
                <a:gd name="T87" fmla="*/ 702 h 852"/>
                <a:gd name="T88" fmla="*/ 426 w 1596"/>
                <a:gd name="T89" fmla="*/ 720 h 852"/>
                <a:gd name="T90" fmla="*/ 486 w 1596"/>
                <a:gd name="T91" fmla="*/ 732 h 852"/>
                <a:gd name="T92" fmla="*/ 546 w 1596"/>
                <a:gd name="T93" fmla="*/ 750 h 852"/>
                <a:gd name="T94" fmla="*/ 612 w 1596"/>
                <a:gd name="T95" fmla="*/ 762 h 852"/>
                <a:gd name="T96" fmla="*/ 678 w 1596"/>
                <a:gd name="T97" fmla="*/ 774 h 852"/>
                <a:gd name="T98" fmla="*/ 750 w 1596"/>
                <a:gd name="T99" fmla="*/ 786 h 852"/>
                <a:gd name="T100" fmla="*/ 822 w 1596"/>
                <a:gd name="T101" fmla="*/ 798 h 852"/>
                <a:gd name="T102" fmla="*/ 894 w 1596"/>
                <a:gd name="T103" fmla="*/ 810 h 852"/>
                <a:gd name="T104" fmla="*/ 972 w 1596"/>
                <a:gd name="T105" fmla="*/ 816 h 852"/>
                <a:gd name="T106" fmla="*/ 1050 w 1596"/>
                <a:gd name="T107" fmla="*/ 828 h 852"/>
                <a:gd name="T108" fmla="*/ 1128 w 1596"/>
                <a:gd name="T109" fmla="*/ 834 h 852"/>
                <a:gd name="T110" fmla="*/ 1212 w 1596"/>
                <a:gd name="T111" fmla="*/ 840 h 852"/>
                <a:gd name="T112" fmla="*/ 1290 w 1596"/>
                <a:gd name="T113" fmla="*/ 840 h 852"/>
                <a:gd name="T114" fmla="*/ 1374 w 1596"/>
                <a:gd name="T115" fmla="*/ 846 h 852"/>
                <a:gd name="T116" fmla="*/ 1458 w 1596"/>
                <a:gd name="T117" fmla="*/ 846 h 852"/>
                <a:gd name="T118" fmla="*/ 1542 w 1596"/>
                <a:gd name="T119" fmla="*/ 852 h 852"/>
                <a:gd name="T120" fmla="*/ 1596 w 1596"/>
                <a:gd name="T121" fmla="*/ 414 h 85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96"/>
                <a:gd name="T184" fmla="*/ 0 h 852"/>
                <a:gd name="T185" fmla="*/ 1596 w 1596"/>
                <a:gd name="T186" fmla="*/ 852 h 85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96" h="852">
                  <a:moveTo>
                    <a:pt x="1596" y="414"/>
                  </a:moveTo>
                  <a:lnTo>
                    <a:pt x="1572" y="414"/>
                  </a:lnTo>
                  <a:lnTo>
                    <a:pt x="1542" y="414"/>
                  </a:lnTo>
                  <a:lnTo>
                    <a:pt x="1512" y="414"/>
                  </a:lnTo>
                  <a:lnTo>
                    <a:pt x="1488" y="414"/>
                  </a:lnTo>
                  <a:lnTo>
                    <a:pt x="1458" y="408"/>
                  </a:lnTo>
                  <a:lnTo>
                    <a:pt x="1428" y="408"/>
                  </a:lnTo>
                  <a:lnTo>
                    <a:pt x="1404" y="408"/>
                  </a:lnTo>
                  <a:lnTo>
                    <a:pt x="1374" y="408"/>
                  </a:lnTo>
                  <a:lnTo>
                    <a:pt x="1350" y="408"/>
                  </a:lnTo>
                  <a:lnTo>
                    <a:pt x="1320" y="408"/>
                  </a:lnTo>
                  <a:lnTo>
                    <a:pt x="1290" y="402"/>
                  </a:lnTo>
                  <a:lnTo>
                    <a:pt x="1266" y="402"/>
                  </a:lnTo>
                  <a:lnTo>
                    <a:pt x="1236" y="402"/>
                  </a:lnTo>
                  <a:lnTo>
                    <a:pt x="1212" y="402"/>
                  </a:lnTo>
                  <a:lnTo>
                    <a:pt x="1182" y="396"/>
                  </a:lnTo>
                  <a:lnTo>
                    <a:pt x="1158" y="396"/>
                  </a:lnTo>
                  <a:lnTo>
                    <a:pt x="1128" y="396"/>
                  </a:lnTo>
                  <a:lnTo>
                    <a:pt x="1104" y="390"/>
                  </a:lnTo>
                  <a:lnTo>
                    <a:pt x="1074" y="390"/>
                  </a:lnTo>
                  <a:lnTo>
                    <a:pt x="1050" y="390"/>
                  </a:lnTo>
                  <a:lnTo>
                    <a:pt x="1026" y="384"/>
                  </a:lnTo>
                  <a:lnTo>
                    <a:pt x="996" y="384"/>
                  </a:lnTo>
                  <a:lnTo>
                    <a:pt x="972" y="378"/>
                  </a:lnTo>
                  <a:lnTo>
                    <a:pt x="948" y="378"/>
                  </a:lnTo>
                  <a:lnTo>
                    <a:pt x="924" y="372"/>
                  </a:lnTo>
                  <a:lnTo>
                    <a:pt x="894" y="372"/>
                  </a:lnTo>
                  <a:lnTo>
                    <a:pt x="870" y="366"/>
                  </a:lnTo>
                  <a:lnTo>
                    <a:pt x="846" y="366"/>
                  </a:lnTo>
                  <a:lnTo>
                    <a:pt x="822" y="360"/>
                  </a:lnTo>
                  <a:lnTo>
                    <a:pt x="798" y="360"/>
                  </a:lnTo>
                  <a:lnTo>
                    <a:pt x="774" y="354"/>
                  </a:lnTo>
                  <a:lnTo>
                    <a:pt x="750" y="348"/>
                  </a:lnTo>
                  <a:lnTo>
                    <a:pt x="726" y="348"/>
                  </a:lnTo>
                  <a:lnTo>
                    <a:pt x="702" y="342"/>
                  </a:lnTo>
                  <a:lnTo>
                    <a:pt x="678" y="336"/>
                  </a:lnTo>
                  <a:lnTo>
                    <a:pt x="660" y="336"/>
                  </a:lnTo>
                  <a:lnTo>
                    <a:pt x="636" y="330"/>
                  </a:lnTo>
                  <a:lnTo>
                    <a:pt x="612" y="324"/>
                  </a:lnTo>
                  <a:lnTo>
                    <a:pt x="594" y="318"/>
                  </a:lnTo>
                  <a:lnTo>
                    <a:pt x="570" y="318"/>
                  </a:lnTo>
                  <a:lnTo>
                    <a:pt x="546" y="312"/>
                  </a:lnTo>
                  <a:lnTo>
                    <a:pt x="528" y="306"/>
                  </a:lnTo>
                  <a:lnTo>
                    <a:pt x="504" y="300"/>
                  </a:lnTo>
                  <a:lnTo>
                    <a:pt x="486" y="294"/>
                  </a:lnTo>
                  <a:lnTo>
                    <a:pt x="468" y="294"/>
                  </a:lnTo>
                  <a:lnTo>
                    <a:pt x="450" y="288"/>
                  </a:lnTo>
                  <a:lnTo>
                    <a:pt x="426" y="282"/>
                  </a:lnTo>
                  <a:lnTo>
                    <a:pt x="408" y="276"/>
                  </a:lnTo>
                  <a:lnTo>
                    <a:pt x="390" y="270"/>
                  </a:lnTo>
                  <a:lnTo>
                    <a:pt x="372" y="264"/>
                  </a:lnTo>
                  <a:lnTo>
                    <a:pt x="354" y="258"/>
                  </a:lnTo>
                  <a:lnTo>
                    <a:pt x="336" y="252"/>
                  </a:lnTo>
                  <a:lnTo>
                    <a:pt x="318" y="246"/>
                  </a:lnTo>
                  <a:lnTo>
                    <a:pt x="306" y="240"/>
                  </a:lnTo>
                  <a:lnTo>
                    <a:pt x="288" y="234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0" y="216"/>
                  </a:lnTo>
                  <a:lnTo>
                    <a:pt x="228" y="210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438"/>
                  </a:lnTo>
                  <a:lnTo>
                    <a:pt x="0" y="444"/>
                  </a:lnTo>
                  <a:lnTo>
                    <a:pt x="0" y="450"/>
                  </a:lnTo>
                  <a:lnTo>
                    <a:pt x="0" y="456"/>
                  </a:lnTo>
                  <a:lnTo>
                    <a:pt x="0" y="468"/>
                  </a:lnTo>
                  <a:lnTo>
                    <a:pt x="6" y="474"/>
                  </a:lnTo>
                  <a:lnTo>
                    <a:pt x="6" y="480"/>
                  </a:lnTo>
                  <a:lnTo>
                    <a:pt x="12" y="486"/>
                  </a:lnTo>
                  <a:lnTo>
                    <a:pt x="12" y="492"/>
                  </a:lnTo>
                  <a:lnTo>
                    <a:pt x="18" y="504"/>
                  </a:lnTo>
                  <a:lnTo>
                    <a:pt x="24" y="510"/>
                  </a:lnTo>
                  <a:lnTo>
                    <a:pt x="30" y="516"/>
                  </a:lnTo>
                  <a:lnTo>
                    <a:pt x="36" y="522"/>
                  </a:lnTo>
                  <a:lnTo>
                    <a:pt x="42" y="528"/>
                  </a:lnTo>
                  <a:lnTo>
                    <a:pt x="48" y="534"/>
                  </a:lnTo>
                  <a:lnTo>
                    <a:pt x="54" y="546"/>
                  </a:lnTo>
                  <a:lnTo>
                    <a:pt x="60" y="552"/>
                  </a:lnTo>
                  <a:lnTo>
                    <a:pt x="66" y="558"/>
                  </a:lnTo>
                  <a:lnTo>
                    <a:pt x="78" y="564"/>
                  </a:lnTo>
                  <a:lnTo>
                    <a:pt x="84" y="570"/>
                  </a:lnTo>
                  <a:lnTo>
                    <a:pt x="96" y="576"/>
                  </a:lnTo>
                  <a:lnTo>
                    <a:pt x="102" y="582"/>
                  </a:lnTo>
                  <a:lnTo>
                    <a:pt x="114" y="594"/>
                  </a:lnTo>
                  <a:lnTo>
                    <a:pt x="126" y="600"/>
                  </a:lnTo>
                  <a:lnTo>
                    <a:pt x="138" y="606"/>
                  </a:lnTo>
                  <a:lnTo>
                    <a:pt x="150" y="612"/>
                  </a:lnTo>
                  <a:lnTo>
                    <a:pt x="162" y="618"/>
                  </a:lnTo>
                  <a:lnTo>
                    <a:pt x="174" y="624"/>
                  </a:lnTo>
                  <a:lnTo>
                    <a:pt x="186" y="630"/>
                  </a:lnTo>
                  <a:lnTo>
                    <a:pt x="198" y="636"/>
                  </a:lnTo>
                  <a:lnTo>
                    <a:pt x="210" y="642"/>
                  </a:lnTo>
                  <a:lnTo>
                    <a:pt x="228" y="648"/>
                  </a:lnTo>
                  <a:lnTo>
                    <a:pt x="240" y="654"/>
                  </a:lnTo>
                  <a:lnTo>
                    <a:pt x="258" y="660"/>
                  </a:lnTo>
                  <a:lnTo>
                    <a:pt x="270" y="666"/>
                  </a:lnTo>
                  <a:lnTo>
                    <a:pt x="288" y="672"/>
                  </a:lnTo>
                  <a:lnTo>
                    <a:pt x="306" y="678"/>
                  </a:lnTo>
                  <a:lnTo>
                    <a:pt x="318" y="684"/>
                  </a:lnTo>
                  <a:lnTo>
                    <a:pt x="336" y="690"/>
                  </a:lnTo>
                  <a:lnTo>
                    <a:pt x="354" y="696"/>
                  </a:lnTo>
                  <a:lnTo>
                    <a:pt x="372" y="702"/>
                  </a:lnTo>
                  <a:lnTo>
                    <a:pt x="390" y="708"/>
                  </a:lnTo>
                  <a:lnTo>
                    <a:pt x="408" y="714"/>
                  </a:lnTo>
                  <a:lnTo>
                    <a:pt x="426" y="720"/>
                  </a:lnTo>
                  <a:lnTo>
                    <a:pt x="450" y="726"/>
                  </a:lnTo>
                  <a:lnTo>
                    <a:pt x="468" y="732"/>
                  </a:lnTo>
                  <a:lnTo>
                    <a:pt x="486" y="732"/>
                  </a:lnTo>
                  <a:lnTo>
                    <a:pt x="504" y="738"/>
                  </a:lnTo>
                  <a:lnTo>
                    <a:pt x="528" y="744"/>
                  </a:lnTo>
                  <a:lnTo>
                    <a:pt x="546" y="750"/>
                  </a:lnTo>
                  <a:lnTo>
                    <a:pt x="570" y="756"/>
                  </a:lnTo>
                  <a:lnTo>
                    <a:pt x="594" y="756"/>
                  </a:lnTo>
                  <a:lnTo>
                    <a:pt x="612" y="762"/>
                  </a:lnTo>
                  <a:lnTo>
                    <a:pt x="636" y="768"/>
                  </a:lnTo>
                  <a:lnTo>
                    <a:pt x="660" y="774"/>
                  </a:lnTo>
                  <a:lnTo>
                    <a:pt x="678" y="774"/>
                  </a:lnTo>
                  <a:lnTo>
                    <a:pt x="702" y="780"/>
                  </a:lnTo>
                  <a:lnTo>
                    <a:pt x="726" y="786"/>
                  </a:lnTo>
                  <a:lnTo>
                    <a:pt x="750" y="786"/>
                  </a:lnTo>
                  <a:lnTo>
                    <a:pt x="774" y="792"/>
                  </a:lnTo>
                  <a:lnTo>
                    <a:pt x="798" y="798"/>
                  </a:lnTo>
                  <a:lnTo>
                    <a:pt x="822" y="798"/>
                  </a:lnTo>
                  <a:lnTo>
                    <a:pt x="846" y="804"/>
                  </a:lnTo>
                  <a:lnTo>
                    <a:pt x="870" y="804"/>
                  </a:lnTo>
                  <a:lnTo>
                    <a:pt x="894" y="810"/>
                  </a:lnTo>
                  <a:lnTo>
                    <a:pt x="924" y="810"/>
                  </a:lnTo>
                  <a:lnTo>
                    <a:pt x="948" y="816"/>
                  </a:lnTo>
                  <a:lnTo>
                    <a:pt x="972" y="816"/>
                  </a:lnTo>
                  <a:lnTo>
                    <a:pt x="996" y="822"/>
                  </a:lnTo>
                  <a:lnTo>
                    <a:pt x="1026" y="822"/>
                  </a:lnTo>
                  <a:lnTo>
                    <a:pt x="1050" y="828"/>
                  </a:lnTo>
                  <a:lnTo>
                    <a:pt x="1074" y="828"/>
                  </a:lnTo>
                  <a:lnTo>
                    <a:pt x="1104" y="828"/>
                  </a:lnTo>
                  <a:lnTo>
                    <a:pt x="1128" y="834"/>
                  </a:lnTo>
                  <a:lnTo>
                    <a:pt x="1158" y="834"/>
                  </a:lnTo>
                  <a:lnTo>
                    <a:pt x="1182" y="834"/>
                  </a:lnTo>
                  <a:lnTo>
                    <a:pt x="1212" y="840"/>
                  </a:lnTo>
                  <a:lnTo>
                    <a:pt x="1236" y="840"/>
                  </a:lnTo>
                  <a:lnTo>
                    <a:pt x="1266" y="840"/>
                  </a:lnTo>
                  <a:lnTo>
                    <a:pt x="1290" y="840"/>
                  </a:lnTo>
                  <a:lnTo>
                    <a:pt x="1320" y="846"/>
                  </a:lnTo>
                  <a:lnTo>
                    <a:pt x="1350" y="846"/>
                  </a:lnTo>
                  <a:lnTo>
                    <a:pt x="1374" y="846"/>
                  </a:lnTo>
                  <a:lnTo>
                    <a:pt x="1404" y="846"/>
                  </a:lnTo>
                  <a:lnTo>
                    <a:pt x="1428" y="846"/>
                  </a:lnTo>
                  <a:lnTo>
                    <a:pt x="1458" y="846"/>
                  </a:lnTo>
                  <a:lnTo>
                    <a:pt x="1488" y="852"/>
                  </a:lnTo>
                  <a:lnTo>
                    <a:pt x="1512" y="852"/>
                  </a:lnTo>
                  <a:lnTo>
                    <a:pt x="1542" y="852"/>
                  </a:lnTo>
                  <a:lnTo>
                    <a:pt x="1572" y="852"/>
                  </a:lnTo>
                  <a:lnTo>
                    <a:pt x="1596" y="852"/>
                  </a:lnTo>
                  <a:lnTo>
                    <a:pt x="1596" y="414"/>
                  </a:lnTo>
                  <a:close/>
                </a:path>
              </a:pathLst>
            </a:custGeom>
            <a:gradFill rotWithShape="1">
              <a:gsLst>
                <a:gs pos="0">
                  <a:srgbClr val="FFCC66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24"/>
            <p:cNvSpPr>
              <a:spLocks/>
            </p:cNvSpPr>
            <p:nvPr/>
          </p:nvSpPr>
          <p:spPr bwMode="auto">
            <a:xfrm>
              <a:off x="1278" y="1941"/>
              <a:ext cx="1596" cy="414"/>
            </a:xfrm>
            <a:custGeom>
              <a:avLst/>
              <a:gdLst>
                <a:gd name="T0" fmla="*/ 1572 w 1596"/>
                <a:gd name="T1" fmla="*/ 414 h 414"/>
                <a:gd name="T2" fmla="*/ 1512 w 1596"/>
                <a:gd name="T3" fmla="*/ 414 h 414"/>
                <a:gd name="T4" fmla="*/ 1458 w 1596"/>
                <a:gd name="T5" fmla="*/ 408 h 414"/>
                <a:gd name="T6" fmla="*/ 1404 w 1596"/>
                <a:gd name="T7" fmla="*/ 408 h 414"/>
                <a:gd name="T8" fmla="*/ 1350 w 1596"/>
                <a:gd name="T9" fmla="*/ 408 h 414"/>
                <a:gd name="T10" fmla="*/ 1290 w 1596"/>
                <a:gd name="T11" fmla="*/ 402 h 414"/>
                <a:gd name="T12" fmla="*/ 1236 w 1596"/>
                <a:gd name="T13" fmla="*/ 402 h 414"/>
                <a:gd name="T14" fmla="*/ 1182 w 1596"/>
                <a:gd name="T15" fmla="*/ 396 h 414"/>
                <a:gd name="T16" fmla="*/ 1128 w 1596"/>
                <a:gd name="T17" fmla="*/ 396 h 414"/>
                <a:gd name="T18" fmla="*/ 1074 w 1596"/>
                <a:gd name="T19" fmla="*/ 390 h 414"/>
                <a:gd name="T20" fmla="*/ 1026 w 1596"/>
                <a:gd name="T21" fmla="*/ 384 h 414"/>
                <a:gd name="T22" fmla="*/ 972 w 1596"/>
                <a:gd name="T23" fmla="*/ 378 h 414"/>
                <a:gd name="T24" fmla="*/ 924 w 1596"/>
                <a:gd name="T25" fmla="*/ 372 h 414"/>
                <a:gd name="T26" fmla="*/ 870 w 1596"/>
                <a:gd name="T27" fmla="*/ 366 h 414"/>
                <a:gd name="T28" fmla="*/ 822 w 1596"/>
                <a:gd name="T29" fmla="*/ 360 h 414"/>
                <a:gd name="T30" fmla="*/ 774 w 1596"/>
                <a:gd name="T31" fmla="*/ 354 h 414"/>
                <a:gd name="T32" fmla="*/ 726 w 1596"/>
                <a:gd name="T33" fmla="*/ 348 h 414"/>
                <a:gd name="T34" fmla="*/ 678 w 1596"/>
                <a:gd name="T35" fmla="*/ 336 h 414"/>
                <a:gd name="T36" fmla="*/ 636 w 1596"/>
                <a:gd name="T37" fmla="*/ 330 h 414"/>
                <a:gd name="T38" fmla="*/ 594 w 1596"/>
                <a:gd name="T39" fmla="*/ 318 h 414"/>
                <a:gd name="T40" fmla="*/ 546 w 1596"/>
                <a:gd name="T41" fmla="*/ 312 h 414"/>
                <a:gd name="T42" fmla="*/ 504 w 1596"/>
                <a:gd name="T43" fmla="*/ 300 h 414"/>
                <a:gd name="T44" fmla="*/ 468 w 1596"/>
                <a:gd name="T45" fmla="*/ 294 h 414"/>
                <a:gd name="T46" fmla="*/ 426 w 1596"/>
                <a:gd name="T47" fmla="*/ 282 h 414"/>
                <a:gd name="T48" fmla="*/ 390 w 1596"/>
                <a:gd name="T49" fmla="*/ 270 h 414"/>
                <a:gd name="T50" fmla="*/ 354 w 1596"/>
                <a:gd name="T51" fmla="*/ 258 h 414"/>
                <a:gd name="T52" fmla="*/ 318 w 1596"/>
                <a:gd name="T53" fmla="*/ 246 h 414"/>
                <a:gd name="T54" fmla="*/ 288 w 1596"/>
                <a:gd name="T55" fmla="*/ 234 h 414"/>
                <a:gd name="T56" fmla="*/ 258 w 1596"/>
                <a:gd name="T57" fmla="*/ 222 h 414"/>
                <a:gd name="T58" fmla="*/ 228 w 1596"/>
                <a:gd name="T59" fmla="*/ 210 h 414"/>
                <a:gd name="T60" fmla="*/ 198 w 1596"/>
                <a:gd name="T61" fmla="*/ 198 h 414"/>
                <a:gd name="T62" fmla="*/ 174 w 1596"/>
                <a:gd name="T63" fmla="*/ 186 h 414"/>
                <a:gd name="T64" fmla="*/ 150 w 1596"/>
                <a:gd name="T65" fmla="*/ 174 h 414"/>
                <a:gd name="T66" fmla="*/ 126 w 1596"/>
                <a:gd name="T67" fmla="*/ 162 h 414"/>
                <a:gd name="T68" fmla="*/ 102 w 1596"/>
                <a:gd name="T69" fmla="*/ 144 h 414"/>
                <a:gd name="T70" fmla="*/ 84 w 1596"/>
                <a:gd name="T71" fmla="*/ 132 h 414"/>
                <a:gd name="T72" fmla="*/ 66 w 1596"/>
                <a:gd name="T73" fmla="*/ 120 h 414"/>
                <a:gd name="T74" fmla="*/ 54 w 1596"/>
                <a:gd name="T75" fmla="*/ 108 h 414"/>
                <a:gd name="T76" fmla="*/ 42 w 1596"/>
                <a:gd name="T77" fmla="*/ 90 h 414"/>
                <a:gd name="T78" fmla="*/ 30 w 1596"/>
                <a:gd name="T79" fmla="*/ 78 h 414"/>
                <a:gd name="T80" fmla="*/ 18 w 1596"/>
                <a:gd name="T81" fmla="*/ 66 h 414"/>
                <a:gd name="T82" fmla="*/ 12 w 1596"/>
                <a:gd name="T83" fmla="*/ 48 h 414"/>
                <a:gd name="T84" fmla="*/ 6 w 1596"/>
                <a:gd name="T85" fmla="*/ 36 h 414"/>
                <a:gd name="T86" fmla="*/ 0 w 1596"/>
                <a:gd name="T87" fmla="*/ 18 h 414"/>
                <a:gd name="T88" fmla="*/ 0 w 1596"/>
                <a:gd name="T89" fmla="*/ 6 h 414"/>
                <a:gd name="T90" fmla="*/ 1596 w 1596"/>
                <a:gd name="T91" fmla="*/ 0 h 41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96"/>
                <a:gd name="T139" fmla="*/ 0 h 414"/>
                <a:gd name="T140" fmla="*/ 1596 w 1596"/>
                <a:gd name="T141" fmla="*/ 414 h 41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96" h="414">
                  <a:moveTo>
                    <a:pt x="1596" y="414"/>
                  </a:moveTo>
                  <a:lnTo>
                    <a:pt x="1572" y="414"/>
                  </a:lnTo>
                  <a:lnTo>
                    <a:pt x="1542" y="414"/>
                  </a:lnTo>
                  <a:lnTo>
                    <a:pt x="1512" y="414"/>
                  </a:lnTo>
                  <a:lnTo>
                    <a:pt x="1488" y="414"/>
                  </a:lnTo>
                  <a:lnTo>
                    <a:pt x="1458" y="408"/>
                  </a:lnTo>
                  <a:lnTo>
                    <a:pt x="1428" y="408"/>
                  </a:lnTo>
                  <a:lnTo>
                    <a:pt x="1404" y="408"/>
                  </a:lnTo>
                  <a:lnTo>
                    <a:pt x="1374" y="408"/>
                  </a:lnTo>
                  <a:lnTo>
                    <a:pt x="1350" y="408"/>
                  </a:lnTo>
                  <a:lnTo>
                    <a:pt x="1320" y="408"/>
                  </a:lnTo>
                  <a:lnTo>
                    <a:pt x="1290" y="402"/>
                  </a:lnTo>
                  <a:lnTo>
                    <a:pt x="1266" y="402"/>
                  </a:lnTo>
                  <a:lnTo>
                    <a:pt x="1236" y="402"/>
                  </a:lnTo>
                  <a:lnTo>
                    <a:pt x="1212" y="402"/>
                  </a:lnTo>
                  <a:lnTo>
                    <a:pt x="1182" y="396"/>
                  </a:lnTo>
                  <a:lnTo>
                    <a:pt x="1158" y="396"/>
                  </a:lnTo>
                  <a:lnTo>
                    <a:pt x="1128" y="396"/>
                  </a:lnTo>
                  <a:lnTo>
                    <a:pt x="1104" y="390"/>
                  </a:lnTo>
                  <a:lnTo>
                    <a:pt x="1074" y="390"/>
                  </a:lnTo>
                  <a:lnTo>
                    <a:pt x="1050" y="390"/>
                  </a:lnTo>
                  <a:lnTo>
                    <a:pt x="1026" y="384"/>
                  </a:lnTo>
                  <a:lnTo>
                    <a:pt x="996" y="384"/>
                  </a:lnTo>
                  <a:lnTo>
                    <a:pt x="972" y="378"/>
                  </a:lnTo>
                  <a:lnTo>
                    <a:pt x="948" y="378"/>
                  </a:lnTo>
                  <a:lnTo>
                    <a:pt x="924" y="372"/>
                  </a:lnTo>
                  <a:lnTo>
                    <a:pt x="894" y="372"/>
                  </a:lnTo>
                  <a:lnTo>
                    <a:pt x="870" y="366"/>
                  </a:lnTo>
                  <a:lnTo>
                    <a:pt x="846" y="366"/>
                  </a:lnTo>
                  <a:lnTo>
                    <a:pt x="822" y="360"/>
                  </a:lnTo>
                  <a:lnTo>
                    <a:pt x="798" y="360"/>
                  </a:lnTo>
                  <a:lnTo>
                    <a:pt x="774" y="354"/>
                  </a:lnTo>
                  <a:lnTo>
                    <a:pt x="750" y="348"/>
                  </a:lnTo>
                  <a:lnTo>
                    <a:pt x="726" y="348"/>
                  </a:lnTo>
                  <a:lnTo>
                    <a:pt x="702" y="342"/>
                  </a:lnTo>
                  <a:lnTo>
                    <a:pt x="678" y="336"/>
                  </a:lnTo>
                  <a:lnTo>
                    <a:pt x="660" y="336"/>
                  </a:lnTo>
                  <a:lnTo>
                    <a:pt x="636" y="330"/>
                  </a:lnTo>
                  <a:lnTo>
                    <a:pt x="612" y="324"/>
                  </a:lnTo>
                  <a:lnTo>
                    <a:pt x="594" y="318"/>
                  </a:lnTo>
                  <a:lnTo>
                    <a:pt x="570" y="318"/>
                  </a:lnTo>
                  <a:lnTo>
                    <a:pt x="546" y="312"/>
                  </a:lnTo>
                  <a:lnTo>
                    <a:pt x="528" y="306"/>
                  </a:lnTo>
                  <a:lnTo>
                    <a:pt x="504" y="300"/>
                  </a:lnTo>
                  <a:lnTo>
                    <a:pt x="486" y="294"/>
                  </a:lnTo>
                  <a:lnTo>
                    <a:pt x="468" y="294"/>
                  </a:lnTo>
                  <a:lnTo>
                    <a:pt x="450" y="288"/>
                  </a:lnTo>
                  <a:lnTo>
                    <a:pt x="426" y="282"/>
                  </a:lnTo>
                  <a:lnTo>
                    <a:pt x="408" y="276"/>
                  </a:lnTo>
                  <a:lnTo>
                    <a:pt x="390" y="270"/>
                  </a:lnTo>
                  <a:lnTo>
                    <a:pt x="372" y="264"/>
                  </a:lnTo>
                  <a:lnTo>
                    <a:pt x="354" y="258"/>
                  </a:lnTo>
                  <a:lnTo>
                    <a:pt x="336" y="252"/>
                  </a:lnTo>
                  <a:lnTo>
                    <a:pt x="318" y="246"/>
                  </a:lnTo>
                  <a:lnTo>
                    <a:pt x="306" y="240"/>
                  </a:lnTo>
                  <a:lnTo>
                    <a:pt x="288" y="234"/>
                  </a:lnTo>
                  <a:lnTo>
                    <a:pt x="270" y="228"/>
                  </a:lnTo>
                  <a:lnTo>
                    <a:pt x="258" y="222"/>
                  </a:lnTo>
                  <a:lnTo>
                    <a:pt x="240" y="216"/>
                  </a:lnTo>
                  <a:lnTo>
                    <a:pt x="228" y="210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1596" y="0"/>
                  </a:lnTo>
                  <a:lnTo>
                    <a:pt x="1596" y="414"/>
                  </a:lnTo>
                  <a:close/>
                </a:path>
              </a:pathLst>
            </a:custGeom>
            <a:gradFill rotWithShape="1">
              <a:gsLst>
                <a:gs pos="0">
                  <a:srgbClr val="FFCC66"/>
                </a:gs>
                <a:gs pos="100000">
                  <a:srgbClr val="FFFF66"/>
                </a:gs>
              </a:gsLst>
              <a:lin ang="5400000" scaled="1"/>
            </a:gradFill>
            <a:ln w="9525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1026" name="Object 25"/>
          <p:cNvGraphicFramePr>
            <a:graphicFrameLocks noChangeAspect="1"/>
          </p:cNvGraphicFramePr>
          <p:nvPr/>
        </p:nvGraphicFramePr>
        <p:xfrm>
          <a:off x="6227763" y="765175"/>
          <a:ext cx="1716087" cy="1662113"/>
        </p:xfrm>
        <a:graphic>
          <a:graphicData uri="http://schemas.openxmlformats.org/presentationml/2006/ole">
            <p:oleObj spid="_x0000_s43010" name="Формула" r:id="rId3" imgW="4060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80166E-6 L -0.10556 -0.249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" y="-12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16089E-6 L 0.16806 -0.2094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5663E-6 L 0.12813 0.1111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" y="5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5663E-6 L -0.12136 0.1322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6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50717E-6 L -0.10451 -0.1724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8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98983E-6 L 0.11302 -0.1403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" y="-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14290"/>
            <a:ext cx="8153400" cy="990600"/>
          </a:xfrm>
        </p:spPr>
        <p:txBody>
          <a:bodyPr/>
          <a:lstStyle/>
          <a:p>
            <a:pPr algn="ctr"/>
            <a:r>
              <a:rPr lang="ru-RU" b="1" dirty="0" smtClean="0"/>
              <a:t>Проблемный вопрос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14348" y="1982450"/>
            <a:ext cx="7715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</a:rPr>
              <a:t>Выяснить, необходимы ли дроби в жизни человека?</a:t>
            </a:r>
            <a:endParaRPr lang="ru-RU" sz="48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9"/>
          <p:cNvSpPr txBox="1">
            <a:spLocks noChangeArrowheads="1"/>
          </p:cNvSpPr>
          <p:nvPr/>
        </p:nvSpPr>
        <p:spPr bwMode="auto">
          <a:xfrm>
            <a:off x="1187450" y="4724400"/>
            <a:ext cx="5400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052" name="Rectangle 17"/>
          <p:cNvSpPr>
            <a:spLocks noChangeArrowheads="1"/>
          </p:cNvSpPr>
          <p:nvPr/>
        </p:nvSpPr>
        <p:spPr bwMode="auto">
          <a:xfrm>
            <a:off x="1187450" y="692150"/>
            <a:ext cx="863600" cy="27368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3" name="Rectangle 18"/>
          <p:cNvSpPr>
            <a:spLocks noChangeArrowheads="1"/>
          </p:cNvSpPr>
          <p:nvPr/>
        </p:nvSpPr>
        <p:spPr bwMode="auto">
          <a:xfrm>
            <a:off x="2051050" y="692150"/>
            <a:ext cx="863600" cy="273685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4" name="Rectangle 19"/>
          <p:cNvSpPr>
            <a:spLocks noChangeArrowheads="1"/>
          </p:cNvSpPr>
          <p:nvPr/>
        </p:nvSpPr>
        <p:spPr bwMode="auto">
          <a:xfrm>
            <a:off x="2916238" y="692150"/>
            <a:ext cx="863600" cy="273685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5" name="Rectangle 20"/>
          <p:cNvSpPr>
            <a:spLocks noChangeArrowheads="1"/>
          </p:cNvSpPr>
          <p:nvPr/>
        </p:nvSpPr>
        <p:spPr bwMode="auto">
          <a:xfrm>
            <a:off x="4932363" y="3429000"/>
            <a:ext cx="287337" cy="27368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6" name="Rectangle 29"/>
          <p:cNvSpPr>
            <a:spLocks noChangeArrowheads="1"/>
          </p:cNvSpPr>
          <p:nvPr/>
        </p:nvSpPr>
        <p:spPr bwMode="auto">
          <a:xfrm>
            <a:off x="5219700" y="3429000"/>
            <a:ext cx="287338" cy="27368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Rectangle 30"/>
          <p:cNvSpPr>
            <a:spLocks noChangeArrowheads="1"/>
          </p:cNvSpPr>
          <p:nvPr/>
        </p:nvSpPr>
        <p:spPr bwMode="auto">
          <a:xfrm>
            <a:off x="5795963" y="3429000"/>
            <a:ext cx="287337" cy="27368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8" name="Rectangle 31"/>
          <p:cNvSpPr>
            <a:spLocks noChangeArrowheads="1"/>
          </p:cNvSpPr>
          <p:nvPr/>
        </p:nvSpPr>
        <p:spPr bwMode="auto">
          <a:xfrm>
            <a:off x="6084888" y="3429000"/>
            <a:ext cx="287337" cy="273685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9" name="Rectangle 32"/>
          <p:cNvSpPr>
            <a:spLocks noChangeArrowheads="1"/>
          </p:cNvSpPr>
          <p:nvPr/>
        </p:nvSpPr>
        <p:spPr bwMode="auto">
          <a:xfrm>
            <a:off x="5508625" y="3429000"/>
            <a:ext cx="287338" cy="27368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0" name="Rectangle 33"/>
          <p:cNvSpPr>
            <a:spLocks noChangeArrowheads="1"/>
          </p:cNvSpPr>
          <p:nvPr/>
        </p:nvSpPr>
        <p:spPr bwMode="auto">
          <a:xfrm>
            <a:off x="6372225" y="3429000"/>
            <a:ext cx="287338" cy="273685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1" name="Rectangle 34"/>
          <p:cNvSpPr>
            <a:spLocks noChangeArrowheads="1"/>
          </p:cNvSpPr>
          <p:nvPr/>
        </p:nvSpPr>
        <p:spPr bwMode="auto">
          <a:xfrm>
            <a:off x="6659563" y="3429000"/>
            <a:ext cx="287337" cy="273685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2" name="Rectangle 35"/>
          <p:cNvSpPr>
            <a:spLocks noChangeArrowheads="1"/>
          </p:cNvSpPr>
          <p:nvPr/>
        </p:nvSpPr>
        <p:spPr bwMode="auto">
          <a:xfrm>
            <a:off x="7235825" y="3429000"/>
            <a:ext cx="287338" cy="273685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3" name="Rectangle 36"/>
          <p:cNvSpPr>
            <a:spLocks noChangeArrowheads="1"/>
          </p:cNvSpPr>
          <p:nvPr/>
        </p:nvSpPr>
        <p:spPr bwMode="auto">
          <a:xfrm>
            <a:off x="6948488" y="3429000"/>
            <a:ext cx="287337" cy="273685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050" name="Object 38"/>
          <p:cNvGraphicFramePr>
            <a:graphicFrameLocks noChangeAspect="1"/>
          </p:cNvGraphicFramePr>
          <p:nvPr/>
        </p:nvGraphicFramePr>
        <p:xfrm>
          <a:off x="1835150" y="3800475"/>
          <a:ext cx="2016125" cy="1954213"/>
        </p:xfrm>
        <a:graphic>
          <a:graphicData uri="http://schemas.openxmlformats.org/presentationml/2006/ole">
            <p:oleObj spid="_x0000_s44034" name="Формула" r:id="rId3" imgW="4060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2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Сравним дроби               </a:t>
            </a:r>
            <a:r>
              <a:rPr lang="ru-RU" dirty="0" smtClean="0"/>
              <a:t>. </a:t>
            </a:r>
            <a:endParaRPr lang="ru-RU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2714612" y="357166"/>
          <a:ext cx="684216" cy="731403"/>
        </p:xfrm>
        <a:graphic>
          <a:graphicData uri="http://schemas.openxmlformats.org/presentationml/2006/ole">
            <p:oleObj spid="_x0000_s45058" name="Формула" r:id="rId3" imgW="368280" imgH="393480" progId="Equation.3">
              <p:embed/>
            </p:oleObj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3071802" y="1071546"/>
          <a:ext cx="2664250" cy="1196982"/>
        </p:xfrm>
        <a:graphic>
          <a:graphicData uri="http://schemas.openxmlformats.org/presentationml/2006/ole">
            <p:oleObj spid="_x0000_s45059" name="Формула" r:id="rId4" imgW="876240" imgH="393480" progId="Equation.3">
              <p:embed/>
            </p:oleObj>
          </a:graphicData>
        </a:graphic>
      </p:graphicFrame>
      <p:graphicFrame>
        <p:nvGraphicFramePr>
          <p:cNvPr id="45060" name="Object 4"/>
          <p:cNvGraphicFramePr>
            <a:graphicFrameLocks noChangeAspect="1"/>
          </p:cNvGraphicFramePr>
          <p:nvPr/>
        </p:nvGraphicFramePr>
        <p:xfrm>
          <a:off x="3240087" y="2830512"/>
          <a:ext cx="2663825" cy="1196975"/>
        </p:xfrm>
        <a:graphic>
          <a:graphicData uri="http://schemas.openxmlformats.org/presentationml/2006/ole">
            <p:oleObj spid="_x0000_s45060" name="Формула" r:id="rId5" imgW="876240" imgH="39348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785786" y="4143380"/>
          <a:ext cx="1622334" cy="1143008"/>
        </p:xfrm>
        <a:graphic>
          <a:graphicData uri="http://schemas.openxmlformats.org/presentationml/2006/ole">
            <p:oleObj spid="_x0000_s45061" name="Формула" r:id="rId6" imgW="558720" imgH="393480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71736" y="4643446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,</a:t>
            </a:r>
            <a:r>
              <a:rPr lang="ru-RU" sz="2400" dirty="0" smtClean="0"/>
              <a:t>значит, </a:t>
            </a:r>
            <a:endParaRPr lang="ru-RU" sz="2400" dirty="0"/>
          </a:p>
        </p:txBody>
      </p:sp>
      <p:graphicFrame>
        <p:nvGraphicFramePr>
          <p:cNvPr id="45062" name="Object 6"/>
          <p:cNvGraphicFramePr>
            <a:graphicFrameLocks noChangeAspect="1"/>
          </p:cNvGraphicFramePr>
          <p:nvPr/>
        </p:nvGraphicFramePr>
        <p:xfrm>
          <a:off x="3981450" y="4143375"/>
          <a:ext cx="1179513" cy="1143000"/>
        </p:xfrm>
        <a:graphic>
          <a:graphicData uri="http://schemas.openxmlformats.org/presentationml/2006/ole">
            <p:oleObj spid="_x0000_s45062" name="Формула" r:id="rId7" imgW="4060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1187450" y="4724400"/>
            <a:ext cx="5400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3074" name="Rectangle 10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56322" name="Формула" r:id="rId3" imgW="0" imgH="0" progId="Equation.3">
              <p:embed/>
            </p:oleObj>
          </a:graphicData>
        </a:graphic>
      </p:graphicFrame>
      <p:sp>
        <p:nvSpPr>
          <p:cNvPr id="3077" name="Text Box 11"/>
          <p:cNvSpPr txBox="1">
            <a:spLocks noChangeArrowheads="1"/>
          </p:cNvSpPr>
          <p:nvPr/>
        </p:nvSpPr>
        <p:spPr bwMode="auto">
          <a:xfrm>
            <a:off x="900113" y="4941888"/>
            <a:ext cx="3959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078" name="Text Box 12"/>
          <p:cNvSpPr txBox="1">
            <a:spLocks noChangeArrowheads="1"/>
          </p:cNvSpPr>
          <p:nvPr/>
        </p:nvSpPr>
        <p:spPr bwMode="auto">
          <a:xfrm>
            <a:off x="1042988" y="4868863"/>
            <a:ext cx="4752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>
            <a:off x="4067175" y="1268413"/>
            <a:ext cx="1838325" cy="1266825"/>
            <a:chOff x="2754" y="1563"/>
            <a:chExt cx="1158" cy="798"/>
          </a:xfrm>
        </p:grpSpPr>
        <p:sp>
          <p:nvSpPr>
            <p:cNvPr id="3136" name="Freeform 17"/>
            <p:cNvSpPr>
              <a:spLocks/>
            </p:cNvSpPr>
            <p:nvPr/>
          </p:nvSpPr>
          <p:spPr bwMode="auto">
            <a:xfrm>
              <a:off x="2754" y="1707"/>
              <a:ext cx="1158" cy="654"/>
            </a:xfrm>
            <a:custGeom>
              <a:avLst/>
              <a:gdLst>
                <a:gd name="T0" fmla="*/ 0 w 1158"/>
                <a:gd name="T1" fmla="*/ 240 h 654"/>
                <a:gd name="T2" fmla="*/ 1158 w 1158"/>
                <a:gd name="T3" fmla="*/ 0 h 654"/>
                <a:gd name="T4" fmla="*/ 1158 w 1158"/>
                <a:gd name="T5" fmla="*/ 414 h 654"/>
                <a:gd name="T6" fmla="*/ 0 w 1158"/>
                <a:gd name="T7" fmla="*/ 654 h 654"/>
                <a:gd name="T8" fmla="*/ 0 w 1158"/>
                <a:gd name="T9" fmla="*/ 240 h 6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8"/>
                <a:gd name="T16" fmla="*/ 0 h 654"/>
                <a:gd name="T17" fmla="*/ 1158 w 1158"/>
                <a:gd name="T18" fmla="*/ 654 h 6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8" h="654">
                  <a:moveTo>
                    <a:pt x="0" y="240"/>
                  </a:moveTo>
                  <a:lnTo>
                    <a:pt x="1158" y="0"/>
                  </a:lnTo>
                  <a:lnTo>
                    <a:pt x="1158" y="414"/>
                  </a:lnTo>
                  <a:lnTo>
                    <a:pt x="0" y="654"/>
                  </a:lnTo>
                  <a:lnTo>
                    <a:pt x="0" y="240"/>
                  </a:lnTo>
                  <a:close/>
                </a:path>
              </a:pathLst>
            </a:custGeom>
            <a:gradFill rotWithShape="1">
              <a:gsLst>
                <a:gs pos="0">
                  <a:srgbClr val="FFCC66"/>
                </a:gs>
                <a:gs pos="50000">
                  <a:srgbClr val="FFFF66"/>
                </a:gs>
                <a:gs pos="100000">
                  <a:srgbClr val="FFCC66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37" name="Freeform 18"/>
            <p:cNvSpPr>
              <a:spLocks/>
            </p:cNvSpPr>
            <p:nvPr/>
          </p:nvSpPr>
          <p:spPr bwMode="auto">
            <a:xfrm>
              <a:off x="2754" y="1563"/>
              <a:ext cx="1158" cy="384"/>
            </a:xfrm>
            <a:custGeom>
              <a:avLst/>
              <a:gdLst>
                <a:gd name="T0" fmla="*/ 0 w 1158"/>
                <a:gd name="T1" fmla="*/ 0 h 384"/>
                <a:gd name="T2" fmla="*/ 24 w 1158"/>
                <a:gd name="T3" fmla="*/ 0 h 384"/>
                <a:gd name="T4" fmla="*/ 48 w 1158"/>
                <a:gd name="T5" fmla="*/ 0 h 384"/>
                <a:gd name="T6" fmla="*/ 78 w 1158"/>
                <a:gd name="T7" fmla="*/ 0 h 384"/>
                <a:gd name="T8" fmla="*/ 102 w 1158"/>
                <a:gd name="T9" fmla="*/ 0 h 384"/>
                <a:gd name="T10" fmla="*/ 126 w 1158"/>
                <a:gd name="T11" fmla="*/ 0 h 384"/>
                <a:gd name="T12" fmla="*/ 156 w 1158"/>
                <a:gd name="T13" fmla="*/ 0 h 384"/>
                <a:gd name="T14" fmla="*/ 180 w 1158"/>
                <a:gd name="T15" fmla="*/ 0 h 384"/>
                <a:gd name="T16" fmla="*/ 204 w 1158"/>
                <a:gd name="T17" fmla="*/ 0 h 384"/>
                <a:gd name="T18" fmla="*/ 234 w 1158"/>
                <a:gd name="T19" fmla="*/ 6 h 384"/>
                <a:gd name="T20" fmla="*/ 258 w 1158"/>
                <a:gd name="T21" fmla="*/ 6 h 384"/>
                <a:gd name="T22" fmla="*/ 282 w 1158"/>
                <a:gd name="T23" fmla="*/ 6 h 384"/>
                <a:gd name="T24" fmla="*/ 312 w 1158"/>
                <a:gd name="T25" fmla="*/ 6 h 384"/>
                <a:gd name="T26" fmla="*/ 336 w 1158"/>
                <a:gd name="T27" fmla="*/ 6 h 384"/>
                <a:gd name="T28" fmla="*/ 360 w 1158"/>
                <a:gd name="T29" fmla="*/ 12 h 384"/>
                <a:gd name="T30" fmla="*/ 384 w 1158"/>
                <a:gd name="T31" fmla="*/ 12 h 384"/>
                <a:gd name="T32" fmla="*/ 408 w 1158"/>
                <a:gd name="T33" fmla="*/ 12 h 384"/>
                <a:gd name="T34" fmla="*/ 438 w 1158"/>
                <a:gd name="T35" fmla="*/ 18 h 384"/>
                <a:gd name="T36" fmla="*/ 462 w 1158"/>
                <a:gd name="T37" fmla="*/ 18 h 384"/>
                <a:gd name="T38" fmla="*/ 486 w 1158"/>
                <a:gd name="T39" fmla="*/ 18 h 384"/>
                <a:gd name="T40" fmla="*/ 510 w 1158"/>
                <a:gd name="T41" fmla="*/ 24 h 384"/>
                <a:gd name="T42" fmla="*/ 534 w 1158"/>
                <a:gd name="T43" fmla="*/ 24 h 384"/>
                <a:gd name="T44" fmla="*/ 558 w 1158"/>
                <a:gd name="T45" fmla="*/ 24 h 384"/>
                <a:gd name="T46" fmla="*/ 582 w 1158"/>
                <a:gd name="T47" fmla="*/ 30 h 384"/>
                <a:gd name="T48" fmla="*/ 606 w 1158"/>
                <a:gd name="T49" fmla="*/ 30 h 384"/>
                <a:gd name="T50" fmla="*/ 630 w 1158"/>
                <a:gd name="T51" fmla="*/ 36 h 384"/>
                <a:gd name="T52" fmla="*/ 654 w 1158"/>
                <a:gd name="T53" fmla="*/ 36 h 384"/>
                <a:gd name="T54" fmla="*/ 678 w 1158"/>
                <a:gd name="T55" fmla="*/ 42 h 384"/>
                <a:gd name="T56" fmla="*/ 702 w 1158"/>
                <a:gd name="T57" fmla="*/ 42 h 384"/>
                <a:gd name="T58" fmla="*/ 720 w 1158"/>
                <a:gd name="T59" fmla="*/ 48 h 384"/>
                <a:gd name="T60" fmla="*/ 744 w 1158"/>
                <a:gd name="T61" fmla="*/ 48 h 384"/>
                <a:gd name="T62" fmla="*/ 768 w 1158"/>
                <a:gd name="T63" fmla="*/ 54 h 384"/>
                <a:gd name="T64" fmla="*/ 792 w 1158"/>
                <a:gd name="T65" fmla="*/ 60 h 384"/>
                <a:gd name="T66" fmla="*/ 810 w 1158"/>
                <a:gd name="T67" fmla="*/ 60 h 384"/>
                <a:gd name="T68" fmla="*/ 834 w 1158"/>
                <a:gd name="T69" fmla="*/ 66 h 384"/>
                <a:gd name="T70" fmla="*/ 858 w 1158"/>
                <a:gd name="T71" fmla="*/ 66 h 384"/>
                <a:gd name="T72" fmla="*/ 876 w 1158"/>
                <a:gd name="T73" fmla="*/ 72 h 384"/>
                <a:gd name="T74" fmla="*/ 900 w 1158"/>
                <a:gd name="T75" fmla="*/ 78 h 384"/>
                <a:gd name="T76" fmla="*/ 918 w 1158"/>
                <a:gd name="T77" fmla="*/ 78 h 384"/>
                <a:gd name="T78" fmla="*/ 936 w 1158"/>
                <a:gd name="T79" fmla="*/ 84 h 384"/>
                <a:gd name="T80" fmla="*/ 960 w 1158"/>
                <a:gd name="T81" fmla="*/ 90 h 384"/>
                <a:gd name="T82" fmla="*/ 978 w 1158"/>
                <a:gd name="T83" fmla="*/ 96 h 384"/>
                <a:gd name="T84" fmla="*/ 996 w 1158"/>
                <a:gd name="T85" fmla="*/ 96 h 384"/>
                <a:gd name="T86" fmla="*/ 1020 w 1158"/>
                <a:gd name="T87" fmla="*/ 102 h 384"/>
                <a:gd name="T88" fmla="*/ 1038 w 1158"/>
                <a:gd name="T89" fmla="*/ 108 h 384"/>
                <a:gd name="T90" fmla="*/ 1056 w 1158"/>
                <a:gd name="T91" fmla="*/ 114 h 384"/>
                <a:gd name="T92" fmla="*/ 1074 w 1158"/>
                <a:gd name="T93" fmla="*/ 114 h 384"/>
                <a:gd name="T94" fmla="*/ 1092 w 1158"/>
                <a:gd name="T95" fmla="*/ 120 h 384"/>
                <a:gd name="T96" fmla="*/ 1110 w 1158"/>
                <a:gd name="T97" fmla="*/ 126 h 384"/>
                <a:gd name="T98" fmla="*/ 1128 w 1158"/>
                <a:gd name="T99" fmla="*/ 132 h 384"/>
                <a:gd name="T100" fmla="*/ 1140 w 1158"/>
                <a:gd name="T101" fmla="*/ 138 h 384"/>
                <a:gd name="T102" fmla="*/ 1158 w 1158"/>
                <a:gd name="T103" fmla="*/ 144 h 384"/>
                <a:gd name="T104" fmla="*/ 0 w 1158"/>
                <a:gd name="T105" fmla="*/ 384 h 384"/>
                <a:gd name="T106" fmla="*/ 0 w 1158"/>
                <a:gd name="T107" fmla="*/ 0 h 38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58"/>
                <a:gd name="T163" fmla="*/ 0 h 384"/>
                <a:gd name="T164" fmla="*/ 1158 w 1158"/>
                <a:gd name="T165" fmla="*/ 384 h 38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58" h="384">
                  <a:moveTo>
                    <a:pt x="0" y="0"/>
                  </a:moveTo>
                  <a:lnTo>
                    <a:pt x="24" y="0"/>
                  </a:lnTo>
                  <a:lnTo>
                    <a:pt x="48" y="0"/>
                  </a:lnTo>
                  <a:lnTo>
                    <a:pt x="78" y="0"/>
                  </a:lnTo>
                  <a:lnTo>
                    <a:pt x="102" y="0"/>
                  </a:lnTo>
                  <a:lnTo>
                    <a:pt x="126" y="0"/>
                  </a:lnTo>
                  <a:lnTo>
                    <a:pt x="156" y="0"/>
                  </a:lnTo>
                  <a:lnTo>
                    <a:pt x="180" y="0"/>
                  </a:lnTo>
                  <a:lnTo>
                    <a:pt x="204" y="0"/>
                  </a:lnTo>
                  <a:lnTo>
                    <a:pt x="234" y="6"/>
                  </a:lnTo>
                  <a:lnTo>
                    <a:pt x="258" y="6"/>
                  </a:lnTo>
                  <a:lnTo>
                    <a:pt x="282" y="6"/>
                  </a:lnTo>
                  <a:lnTo>
                    <a:pt x="312" y="6"/>
                  </a:lnTo>
                  <a:lnTo>
                    <a:pt x="336" y="6"/>
                  </a:lnTo>
                  <a:lnTo>
                    <a:pt x="360" y="12"/>
                  </a:lnTo>
                  <a:lnTo>
                    <a:pt x="384" y="12"/>
                  </a:lnTo>
                  <a:lnTo>
                    <a:pt x="408" y="12"/>
                  </a:lnTo>
                  <a:lnTo>
                    <a:pt x="438" y="18"/>
                  </a:lnTo>
                  <a:lnTo>
                    <a:pt x="462" y="18"/>
                  </a:lnTo>
                  <a:lnTo>
                    <a:pt x="486" y="18"/>
                  </a:lnTo>
                  <a:lnTo>
                    <a:pt x="510" y="24"/>
                  </a:lnTo>
                  <a:lnTo>
                    <a:pt x="534" y="24"/>
                  </a:lnTo>
                  <a:lnTo>
                    <a:pt x="558" y="24"/>
                  </a:lnTo>
                  <a:lnTo>
                    <a:pt x="582" y="30"/>
                  </a:lnTo>
                  <a:lnTo>
                    <a:pt x="606" y="30"/>
                  </a:lnTo>
                  <a:lnTo>
                    <a:pt x="630" y="36"/>
                  </a:lnTo>
                  <a:lnTo>
                    <a:pt x="654" y="36"/>
                  </a:lnTo>
                  <a:lnTo>
                    <a:pt x="678" y="42"/>
                  </a:lnTo>
                  <a:lnTo>
                    <a:pt x="702" y="42"/>
                  </a:lnTo>
                  <a:lnTo>
                    <a:pt x="720" y="48"/>
                  </a:lnTo>
                  <a:lnTo>
                    <a:pt x="744" y="48"/>
                  </a:lnTo>
                  <a:lnTo>
                    <a:pt x="768" y="54"/>
                  </a:lnTo>
                  <a:lnTo>
                    <a:pt x="792" y="60"/>
                  </a:lnTo>
                  <a:lnTo>
                    <a:pt x="810" y="60"/>
                  </a:lnTo>
                  <a:lnTo>
                    <a:pt x="834" y="66"/>
                  </a:lnTo>
                  <a:lnTo>
                    <a:pt x="858" y="66"/>
                  </a:lnTo>
                  <a:lnTo>
                    <a:pt x="876" y="72"/>
                  </a:lnTo>
                  <a:lnTo>
                    <a:pt x="900" y="78"/>
                  </a:lnTo>
                  <a:lnTo>
                    <a:pt x="918" y="78"/>
                  </a:lnTo>
                  <a:lnTo>
                    <a:pt x="936" y="84"/>
                  </a:lnTo>
                  <a:lnTo>
                    <a:pt x="960" y="90"/>
                  </a:lnTo>
                  <a:lnTo>
                    <a:pt x="978" y="96"/>
                  </a:lnTo>
                  <a:lnTo>
                    <a:pt x="996" y="96"/>
                  </a:lnTo>
                  <a:lnTo>
                    <a:pt x="1020" y="102"/>
                  </a:lnTo>
                  <a:lnTo>
                    <a:pt x="1038" y="108"/>
                  </a:lnTo>
                  <a:lnTo>
                    <a:pt x="1056" y="114"/>
                  </a:lnTo>
                  <a:lnTo>
                    <a:pt x="1074" y="114"/>
                  </a:lnTo>
                  <a:lnTo>
                    <a:pt x="1092" y="120"/>
                  </a:lnTo>
                  <a:lnTo>
                    <a:pt x="1110" y="126"/>
                  </a:lnTo>
                  <a:lnTo>
                    <a:pt x="1128" y="132"/>
                  </a:lnTo>
                  <a:lnTo>
                    <a:pt x="1140" y="138"/>
                  </a:lnTo>
                  <a:lnTo>
                    <a:pt x="1158" y="144"/>
                  </a:lnTo>
                  <a:lnTo>
                    <a:pt x="0" y="38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CC66"/>
                </a:gs>
                <a:gs pos="50000">
                  <a:srgbClr val="FFFF66"/>
                </a:gs>
                <a:gs pos="100000">
                  <a:srgbClr val="FFCC66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4067175" y="1484313"/>
            <a:ext cx="2371725" cy="1171575"/>
            <a:chOff x="2754" y="1707"/>
            <a:chExt cx="1494" cy="738"/>
          </a:xfrm>
        </p:grpSpPr>
        <p:sp>
          <p:nvSpPr>
            <p:cNvPr id="3134" name="Freeform 22"/>
            <p:cNvSpPr>
              <a:spLocks/>
            </p:cNvSpPr>
            <p:nvPr/>
          </p:nvSpPr>
          <p:spPr bwMode="auto">
            <a:xfrm>
              <a:off x="2754" y="1947"/>
              <a:ext cx="1452" cy="498"/>
            </a:xfrm>
            <a:custGeom>
              <a:avLst/>
              <a:gdLst>
                <a:gd name="T0" fmla="*/ 0 w 1452"/>
                <a:gd name="T1" fmla="*/ 0 h 498"/>
                <a:gd name="T2" fmla="*/ 1452 w 1452"/>
                <a:gd name="T3" fmla="*/ 84 h 498"/>
                <a:gd name="T4" fmla="*/ 1452 w 1452"/>
                <a:gd name="T5" fmla="*/ 498 h 498"/>
                <a:gd name="T6" fmla="*/ 0 w 1452"/>
                <a:gd name="T7" fmla="*/ 414 h 498"/>
                <a:gd name="T8" fmla="*/ 0 w 1452"/>
                <a:gd name="T9" fmla="*/ 0 h 4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52"/>
                <a:gd name="T16" fmla="*/ 0 h 498"/>
                <a:gd name="T17" fmla="*/ 1452 w 1452"/>
                <a:gd name="T18" fmla="*/ 498 h 4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52" h="498">
                  <a:moveTo>
                    <a:pt x="0" y="0"/>
                  </a:moveTo>
                  <a:lnTo>
                    <a:pt x="1452" y="84"/>
                  </a:lnTo>
                  <a:lnTo>
                    <a:pt x="1452" y="498"/>
                  </a:lnTo>
                  <a:lnTo>
                    <a:pt x="0" y="41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CC66"/>
                </a:gs>
                <a:gs pos="100000">
                  <a:srgbClr val="FFFF66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35" name="Freeform 23"/>
            <p:cNvSpPr>
              <a:spLocks/>
            </p:cNvSpPr>
            <p:nvPr/>
          </p:nvSpPr>
          <p:spPr bwMode="auto">
            <a:xfrm>
              <a:off x="2754" y="1707"/>
              <a:ext cx="1494" cy="330"/>
            </a:xfrm>
            <a:custGeom>
              <a:avLst/>
              <a:gdLst>
                <a:gd name="T0" fmla="*/ 1158 w 1494"/>
                <a:gd name="T1" fmla="*/ 0 h 330"/>
                <a:gd name="T2" fmla="*/ 1176 w 1494"/>
                <a:gd name="T3" fmla="*/ 6 h 330"/>
                <a:gd name="T4" fmla="*/ 1194 w 1494"/>
                <a:gd name="T5" fmla="*/ 6 h 330"/>
                <a:gd name="T6" fmla="*/ 1206 w 1494"/>
                <a:gd name="T7" fmla="*/ 12 h 330"/>
                <a:gd name="T8" fmla="*/ 1224 w 1494"/>
                <a:gd name="T9" fmla="*/ 18 h 330"/>
                <a:gd name="T10" fmla="*/ 1236 w 1494"/>
                <a:gd name="T11" fmla="*/ 24 h 330"/>
                <a:gd name="T12" fmla="*/ 1254 w 1494"/>
                <a:gd name="T13" fmla="*/ 30 h 330"/>
                <a:gd name="T14" fmla="*/ 1266 w 1494"/>
                <a:gd name="T15" fmla="*/ 36 h 330"/>
                <a:gd name="T16" fmla="*/ 1278 w 1494"/>
                <a:gd name="T17" fmla="*/ 42 h 330"/>
                <a:gd name="T18" fmla="*/ 1290 w 1494"/>
                <a:gd name="T19" fmla="*/ 48 h 330"/>
                <a:gd name="T20" fmla="*/ 1308 w 1494"/>
                <a:gd name="T21" fmla="*/ 54 h 330"/>
                <a:gd name="T22" fmla="*/ 1320 w 1494"/>
                <a:gd name="T23" fmla="*/ 60 h 330"/>
                <a:gd name="T24" fmla="*/ 1332 w 1494"/>
                <a:gd name="T25" fmla="*/ 66 h 330"/>
                <a:gd name="T26" fmla="*/ 1344 w 1494"/>
                <a:gd name="T27" fmla="*/ 72 h 330"/>
                <a:gd name="T28" fmla="*/ 1344 w 1494"/>
                <a:gd name="T29" fmla="*/ 72 h 330"/>
                <a:gd name="T30" fmla="*/ 1350 w 1494"/>
                <a:gd name="T31" fmla="*/ 78 h 330"/>
                <a:gd name="T32" fmla="*/ 1362 w 1494"/>
                <a:gd name="T33" fmla="*/ 84 h 330"/>
                <a:gd name="T34" fmla="*/ 1374 w 1494"/>
                <a:gd name="T35" fmla="*/ 90 h 330"/>
                <a:gd name="T36" fmla="*/ 1386 w 1494"/>
                <a:gd name="T37" fmla="*/ 96 h 330"/>
                <a:gd name="T38" fmla="*/ 1392 w 1494"/>
                <a:gd name="T39" fmla="*/ 102 h 330"/>
                <a:gd name="T40" fmla="*/ 1404 w 1494"/>
                <a:gd name="T41" fmla="*/ 108 h 330"/>
                <a:gd name="T42" fmla="*/ 1410 w 1494"/>
                <a:gd name="T43" fmla="*/ 114 h 330"/>
                <a:gd name="T44" fmla="*/ 1422 w 1494"/>
                <a:gd name="T45" fmla="*/ 120 h 330"/>
                <a:gd name="T46" fmla="*/ 1428 w 1494"/>
                <a:gd name="T47" fmla="*/ 126 h 330"/>
                <a:gd name="T48" fmla="*/ 1434 w 1494"/>
                <a:gd name="T49" fmla="*/ 132 h 330"/>
                <a:gd name="T50" fmla="*/ 1440 w 1494"/>
                <a:gd name="T51" fmla="*/ 144 h 330"/>
                <a:gd name="T52" fmla="*/ 1446 w 1494"/>
                <a:gd name="T53" fmla="*/ 150 h 330"/>
                <a:gd name="T54" fmla="*/ 1452 w 1494"/>
                <a:gd name="T55" fmla="*/ 156 h 330"/>
                <a:gd name="T56" fmla="*/ 1458 w 1494"/>
                <a:gd name="T57" fmla="*/ 162 h 330"/>
                <a:gd name="T58" fmla="*/ 1464 w 1494"/>
                <a:gd name="T59" fmla="*/ 168 h 330"/>
                <a:gd name="T60" fmla="*/ 1470 w 1494"/>
                <a:gd name="T61" fmla="*/ 174 h 330"/>
                <a:gd name="T62" fmla="*/ 1476 w 1494"/>
                <a:gd name="T63" fmla="*/ 180 h 330"/>
                <a:gd name="T64" fmla="*/ 1476 w 1494"/>
                <a:gd name="T65" fmla="*/ 186 h 330"/>
                <a:gd name="T66" fmla="*/ 1482 w 1494"/>
                <a:gd name="T67" fmla="*/ 192 h 330"/>
                <a:gd name="T68" fmla="*/ 1482 w 1494"/>
                <a:gd name="T69" fmla="*/ 204 h 330"/>
                <a:gd name="T70" fmla="*/ 1488 w 1494"/>
                <a:gd name="T71" fmla="*/ 210 h 330"/>
                <a:gd name="T72" fmla="*/ 1488 w 1494"/>
                <a:gd name="T73" fmla="*/ 216 h 330"/>
                <a:gd name="T74" fmla="*/ 1488 w 1494"/>
                <a:gd name="T75" fmla="*/ 222 h 330"/>
                <a:gd name="T76" fmla="*/ 1494 w 1494"/>
                <a:gd name="T77" fmla="*/ 228 h 330"/>
                <a:gd name="T78" fmla="*/ 1494 w 1494"/>
                <a:gd name="T79" fmla="*/ 234 h 330"/>
                <a:gd name="T80" fmla="*/ 1494 w 1494"/>
                <a:gd name="T81" fmla="*/ 240 h 330"/>
                <a:gd name="T82" fmla="*/ 1494 w 1494"/>
                <a:gd name="T83" fmla="*/ 240 h 330"/>
                <a:gd name="T84" fmla="*/ 1494 w 1494"/>
                <a:gd name="T85" fmla="*/ 246 h 330"/>
                <a:gd name="T86" fmla="*/ 1494 w 1494"/>
                <a:gd name="T87" fmla="*/ 258 h 330"/>
                <a:gd name="T88" fmla="*/ 1488 w 1494"/>
                <a:gd name="T89" fmla="*/ 264 h 330"/>
                <a:gd name="T90" fmla="*/ 1488 w 1494"/>
                <a:gd name="T91" fmla="*/ 270 h 330"/>
                <a:gd name="T92" fmla="*/ 1488 w 1494"/>
                <a:gd name="T93" fmla="*/ 276 h 330"/>
                <a:gd name="T94" fmla="*/ 1482 w 1494"/>
                <a:gd name="T95" fmla="*/ 282 h 330"/>
                <a:gd name="T96" fmla="*/ 1482 w 1494"/>
                <a:gd name="T97" fmla="*/ 288 h 330"/>
                <a:gd name="T98" fmla="*/ 1476 w 1494"/>
                <a:gd name="T99" fmla="*/ 294 h 330"/>
                <a:gd name="T100" fmla="*/ 1476 w 1494"/>
                <a:gd name="T101" fmla="*/ 300 h 330"/>
                <a:gd name="T102" fmla="*/ 1470 w 1494"/>
                <a:gd name="T103" fmla="*/ 306 h 330"/>
                <a:gd name="T104" fmla="*/ 1464 w 1494"/>
                <a:gd name="T105" fmla="*/ 318 h 330"/>
                <a:gd name="T106" fmla="*/ 1458 w 1494"/>
                <a:gd name="T107" fmla="*/ 324 h 330"/>
                <a:gd name="T108" fmla="*/ 1452 w 1494"/>
                <a:gd name="T109" fmla="*/ 330 h 330"/>
                <a:gd name="T110" fmla="*/ 0 w 1494"/>
                <a:gd name="T111" fmla="*/ 240 h 330"/>
                <a:gd name="T112" fmla="*/ 1158 w 1494"/>
                <a:gd name="T113" fmla="*/ 0 h 33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94"/>
                <a:gd name="T172" fmla="*/ 0 h 330"/>
                <a:gd name="T173" fmla="*/ 1494 w 1494"/>
                <a:gd name="T174" fmla="*/ 330 h 33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94" h="330">
                  <a:moveTo>
                    <a:pt x="1158" y="0"/>
                  </a:moveTo>
                  <a:lnTo>
                    <a:pt x="1176" y="6"/>
                  </a:lnTo>
                  <a:lnTo>
                    <a:pt x="1194" y="6"/>
                  </a:lnTo>
                  <a:lnTo>
                    <a:pt x="1206" y="12"/>
                  </a:lnTo>
                  <a:lnTo>
                    <a:pt x="1224" y="18"/>
                  </a:lnTo>
                  <a:lnTo>
                    <a:pt x="1236" y="24"/>
                  </a:lnTo>
                  <a:lnTo>
                    <a:pt x="1254" y="30"/>
                  </a:lnTo>
                  <a:lnTo>
                    <a:pt x="1266" y="36"/>
                  </a:lnTo>
                  <a:lnTo>
                    <a:pt x="1278" y="42"/>
                  </a:lnTo>
                  <a:lnTo>
                    <a:pt x="1290" y="48"/>
                  </a:lnTo>
                  <a:lnTo>
                    <a:pt x="1308" y="54"/>
                  </a:lnTo>
                  <a:lnTo>
                    <a:pt x="1320" y="60"/>
                  </a:lnTo>
                  <a:lnTo>
                    <a:pt x="1332" y="66"/>
                  </a:lnTo>
                  <a:lnTo>
                    <a:pt x="1344" y="72"/>
                  </a:lnTo>
                  <a:lnTo>
                    <a:pt x="1350" y="78"/>
                  </a:lnTo>
                  <a:lnTo>
                    <a:pt x="1362" y="84"/>
                  </a:lnTo>
                  <a:lnTo>
                    <a:pt x="1374" y="90"/>
                  </a:lnTo>
                  <a:lnTo>
                    <a:pt x="1386" y="96"/>
                  </a:lnTo>
                  <a:lnTo>
                    <a:pt x="1392" y="102"/>
                  </a:lnTo>
                  <a:lnTo>
                    <a:pt x="1404" y="108"/>
                  </a:lnTo>
                  <a:lnTo>
                    <a:pt x="1410" y="114"/>
                  </a:lnTo>
                  <a:lnTo>
                    <a:pt x="1422" y="120"/>
                  </a:lnTo>
                  <a:lnTo>
                    <a:pt x="1428" y="126"/>
                  </a:lnTo>
                  <a:lnTo>
                    <a:pt x="1434" y="132"/>
                  </a:lnTo>
                  <a:lnTo>
                    <a:pt x="1440" y="144"/>
                  </a:lnTo>
                  <a:lnTo>
                    <a:pt x="1446" y="150"/>
                  </a:lnTo>
                  <a:lnTo>
                    <a:pt x="1452" y="156"/>
                  </a:lnTo>
                  <a:lnTo>
                    <a:pt x="1458" y="162"/>
                  </a:lnTo>
                  <a:lnTo>
                    <a:pt x="1464" y="168"/>
                  </a:lnTo>
                  <a:lnTo>
                    <a:pt x="1470" y="174"/>
                  </a:lnTo>
                  <a:lnTo>
                    <a:pt x="1476" y="180"/>
                  </a:lnTo>
                  <a:lnTo>
                    <a:pt x="1476" y="186"/>
                  </a:lnTo>
                  <a:lnTo>
                    <a:pt x="1482" y="192"/>
                  </a:lnTo>
                  <a:lnTo>
                    <a:pt x="1482" y="204"/>
                  </a:lnTo>
                  <a:lnTo>
                    <a:pt x="1488" y="210"/>
                  </a:lnTo>
                  <a:lnTo>
                    <a:pt x="1488" y="216"/>
                  </a:lnTo>
                  <a:lnTo>
                    <a:pt x="1488" y="222"/>
                  </a:lnTo>
                  <a:lnTo>
                    <a:pt x="1494" y="228"/>
                  </a:lnTo>
                  <a:lnTo>
                    <a:pt x="1494" y="234"/>
                  </a:lnTo>
                  <a:lnTo>
                    <a:pt x="1494" y="240"/>
                  </a:lnTo>
                  <a:lnTo>
                    <a:pt x="1494" y="246"/>
                  </a:lnTo>
                  <a:lnTo>
                    <a:pt x="1494" y="258"/>
                  </a:lnTo>
                  <a:lnTo>
                    <a:pt x="1488" y="264"/>
                  </a:lnTo>
                  <a:lnTo>
                    <a:pt x="1488" y="270"/>
                  </a:lnTo>
                  <a:lnTo>
                    <a:pt x="1488" y="276"/>
                  </a:lnTo>
                  <a:lnTo>
                    <a:pt x="1482" y="282"/>
                  </a:lnTo>
                  <a:lnTo>
                    <a:pt x="1482" y="288"/>
                  </a:lnTo>
                  <a:lnTo>
                    <a:pt x="1476" y="294"/>
                  </a:lnTo>
                  <a:lnTo>
                    <a:pt x="1476" y="300"/>
                  </a:lnTo>
                  <a:lnTo>
                    <a:pt x="1470" y="306"/>
                  </a:lnTo>
                  <a:lnTo>
                    <a:pt x="1464" y="318"/>
                  </a:lnTo>
                  <a:lnTo>
                    <a:pt x="1458" y="324"/>
                  </a:lnTo>
                  <a:lnTo>
                    <a:pt x="1452" y="330"/>
                  </a:lnTo>
                  <a:lnTo>
                    <a:pt x="0" y="240"/>
                  </a:lnTo>
                  <a:lnTo>
                    <a:pt x="1158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CC66"/>
                </a:gs>
                <a:gs pos="100000">
                  <a:srgbClr val="FFFF66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44"/>
          <p:cNvGrpSpPr>
            <a:grpSpLocks/>
          </p:cNvGrpSpPr>
          <p:nvPr/>
        </p:nvGrpSpPr>
        <p:grpSpPr bwMode="auto">
          <a:xfrm>
            <a:off x="4067175" y="1844675"/>
            <a:ext cx="2305050" cy="1209675"/>
            <a:chOff x="2754" y="1947"/>
            <a:chExt cx="1452" cy="762"/>
          </a:xfrm>
        </p:grpSpPr>
        <p:sp>
          <p:nvSpPr>
            <p:cNvPr id="3131" name="Freeform 27"/>
            <p:cNvSpPr>
              <a:spLocks/>
            </p:cNvSpPr>
            <p:nvPr/>
          </p:nvSpPr>
          <p:spPr bwMode="auto">
            <a:xfrm>
              <a:off x="3408" y="2037"/>
              <a:ext cx="798" cy="672"/>
            </a:xfrm>
            <a:custGeom>
              <a:avLst/>
              <a:gdLst>
                <a:gd name="T0" fmla="*/ 792 w 798"/>
                <a:gd name="T1" fmla="*/ 6 h 672"/>
                <a:gd name="T2" fmla="*/ 780 w 798"/>
                <a:gd name="T3" fmla="*/ 18 h 672"/>
                <a:gd name="T4" fmla="*/ 768 w 798"/>
                <a:gd name="T5" fmla="*/ 30 h 672"/>
                <a:gd name="T6" fmla="*/ 750 w 798"/>
                <a:gd name="T7" fmla="*/ 42 h 672"/>
                <a:gd name="T8" fmla="*/ 732 w 798"/>
                <a:gd name="T9" fmla="*/ 54 h 672"/>
                <a:gd name="T10" fmla="*/ 708 w 798"/>
                <a:gd name="T11" fmla="*/ 66 h 672"/>
                <a:gd name="T12" fmla="*/ 690 w 798"/>
                <a:gd name="T13" fmla="*/ 84 h 672"/>
                <a:gd name="T14" fmla="*/ 666 w 798"/>
                <a:gd name="T15" fmla="*/ 96 h 672"/>
                <a:gd name="T16" fmla="*/ 636 w 798"/>
                <a:gd name="T17" fmla="*/ 108 h 672"/>
                <a:gd name="T18" fmla="*/ 612 w 798"/>
                <a:gd name="T19" fmla="*/ 114 h 672"/>
                <a:gd name="T20" fmla="*/ 582 w 798"/>
                <a:gd name="T21" fmla="*/ 126 h 672"/>
                <a:gd name="T22" fmla="*/ 552 w 798"/>
                <a:gd name="T23" fmla="*/ 138 h 672"/>
                <a:gd name="T24" fmla="*/ 522 w 798"/>
                <a:gd name="T25" fmla="*/ 150 h 672"/>
                <a:gd name="T26" fmla="*/ 486 w 798"/>
                <a:gd name="T27" fmla="*/ 162 h 672"/>
                <a:gd name="T28" fmla="*/ 456 w 798"/>
                <a:gd name="T29" fmla="*/ 168 h 672"/>
                <a:gd name="T30" fmla="*/ 420 w 798"/>
                <a:gd name="T31" fmla="*/ 180 h 672"/>
                <a:gd name="T32" fmla="*/ 384 w 798"/>
                <a:gd name="T33" fmla="*/ 192 h 672"/>
                <a:gd name="T34" fmla="*/ 342 w 798"/>
                <a:gd name="T35" fmla="*/ 198 h 672"/>
                <a:gd name="T36" fmla="*/ 306 w 798"/>
                <a:gd name="T37" fmla="*/ 210 h 672"/>
                <a:gd name="T38" fmla="*/ 264 w 798"/>
                <a:gd name="T39" fmla="*/ 216 h 672"/>
                <a:gd name="T40" fmla="*/ 222 w 798"/>
                <a:gd name="T41" fmla="*/ 222 h 672"/>
                <a:gd name="T42" fmla="*/ 180 w 798"/>
                <a:gd name="T43" fmla="*/ 234 h 672"/>
                <a:gd name="T44" fmla="*/ 138 w 798"/>
                <a:gd name="T45" fmla="*/ 240 h 672"/>
                <a:gd name="T46" fmla="*/ 90 w 798"/>
                <a:gd name="T47" fmla="*/ 246 h 672"/>
                <a:gd name="T48" fmla="*/ 48 w 798"/>
                <a:gd name="T49" fmla="*/ 252 h 672"/>
                <a:gd name="T50" fmla="*/ 0 w 798"/>
                <a:gd name="T51" fmla="*/ 258 h 672"/>
                <a:gd name="T52" fmla="*/ 24 w 798"/>
                <a:gd name="T53" fmla="*/ 672 h 672"/>
                <a:gd name="T54" fmla="*/ 66 w 798"/>
                <a:gd name="T55" fmla="*/ 666 h 672"/>
                <a:gd name="T56" fmla="*/ 114 w 798"/>
                <a:gd name="T57" fmla="*/ 660 h 672"/>
                <a:gd name="T58" fmla="*/ 156 w 798"/>
                <a:gd name="T59" fmla="*/ 648 h 672"/>
                <a:gd name="T60" fmla="*/ 204 w 798"/>
                <a:gd name="T61" fmla="*/ 642 h 672"/>
                <a:gd name="T62" fmla="*/ 246 w 798"/>
                <a:gd name="T63" fmla="*/ 636 h 672"/>
                <a:gd name="T64" fmla="*/ 282 w 798"/>
                <a:gd name="T65" fmla="*/ 624 h 672"/>
                <a:gd name="T66" fmla="*/ 324 w 798"/>
                <a:gd name="T67" fmla="*/ 618 h 672"/>
                <a:gd name="T68" fmla="*/ 366 w 798"/>
                <a:gd name="T69" fmla="*/ 606 h 672"/>
                <a:gd name="T70" fmla="*/ 402 w 798"/>
                <a:gd name="T71" fmla="*/ 600 h 672"/>
                <a:gd name="T72" fmla="*/ 438 w 798"/>
                <a:gd name="T73" fmla="*/ 588 h 672"/>
                <a:gd name="T74" fmla="*/ 474 w 798"/>
                <a:gd name="T75" fmla="*/ 582 h 672"/>
                <a:gd name="T76" fmla="*/ 504 w 798"/>
                <a:gd name="T77" fmla="*/ 570 h 672"/>
                <a:gd name="T78" fmla="*/ 540 w 798"/>
                <a:gd name="T79" fmla="*/ 558 h 672"/>
                <a:gd name="T80" fmla="*/ 570 w 798"/>
                <a:gd name="T81" fmla="*/ 546 h 672"/>
                <a:gd name="T82" fmla="*/ 600 w 798"/>
                <a:gd name="T83" fmla="*/ 534 h 672"/>
                <a:gd name="T84" fmla="*/ 624 w 798"/>
                <a:gd name="T85" fmla="*/ 522 h 672"/>
                <a:gd name="T86" fmla="*/ 654 w 798"/>
                <a:gd name="T87" fmla="*/ 516 h 672"/>
                <a:gd name="T88" fmla="*/ 678 w 798"/>
                <a:gd name="T89" fmla="*/ 504 h 672"/>
                <a:gd name="T90" fmla="*/ 696 w 798"/>
                <a:gd name="T91" fmla="*/ 492 h 672"/>
                <a:gd name="T92" fmla="*/ 720 w 798"/>
                <a:gd name="T93" fmla="*/ 474 h 672"/>
                <a:gd name="T94" fmla="*/ 738 w 798"/>
                <a:gd name="T95" fmla="*/ 462 h 672"/>
                <a:gd name="T96" fmla="*/ 756 w 798"/>
                <a:gd name="T97" fmla="*/ 450 h 672"/>
                <a:gd name="T98" fmla="*/ 774 w 798"/>
                <a:gd name="T99" fmla="*/ 438 h 672"/>
                <a:gd name="T100" fmla="*/ 786 w 798"/>
                <a:gd name="T101" fmla="*/ 426 h 672"/>
                <a:gd name="T102" fmla="*/ 798 w 798"/>
                <a:gd name="T103" fmla="*/ 414 h 67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98"/>
                <a:gd name="T157" fmla="*/ 0 h 672"/>
                <a:gd name="T158" fmla="*/ 798 w 798"/>
                <a:gd name="T159" fmla="*/ 672 h 67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98" h="672">
                  <a:moveTo>
                    <a:pt x="798" y="0"/>
                  </a:moveTo>
                  <a:lnTo>
                    <a:pt x="792" y="6"/>
                  </a:lnTo>
                  <a:lnTo>
                    <a:pt x="786" y="12"/>
                  </a:lnTo>
                  <a:lnTo>
                    <a:pt x="780" y="18"/>
                  </a:lnTo>
                  <a:lnTo>
                    <a:pt x="774" y="24"/>
                  </a:lnTo>
                  <a:lnTo>
                    <a:pt x="768" y="30"/>
                  </a:lnTo>
                  <a:lnTo>
                    <a:pt x="756" y="36"/>
                  </a:lnTo>
                  <a:lnTo>
                    <a:pt x="750" y="42"/>
                  </a:lnTo>
                  <a:lnTo>
                    <a:pt x="738" y="48"/>
                  </a:lnTo>
                  <a:lnTo>
                    <a:pt x="732" y="54"/>
                  </a:lnTo>
                  <a:lnTo>
                    <a:pt x="720" y="60"/>
                  </a:lnTo>
                  <a:lnTo>
                    <a:pt x="708" y="66"/>
                  </a:lnTo>
                  <a:lnTo>
                    <a:pt x="696" y="78"/>
                  </a:lnTo>
                  <a:lnTo>
                    <a:pt x="690" y="84"/>
                  </a:lnTo>
                  <a:lnTo>
                    <a:pt x="678" y="90"/>
                  </a:lnTo>
                  <a:lnTo>
                    <a:pt x="666" y="96"/>
                  </a:lnTo>
                  <a:lnTo>
                    <a:pt x="654" y="102"/>
                  </a:lnTo>
                  <a:lnTo>
                    <a:pt x="636" y="108"/>
                  </a:lnTo>
                  <a:lnTo>
                    <a:pt x="624" y="108"/>
                  </a:lnTo>
                  <a:lnTo>
                    <a:pt x="612" y="114"/>
                  </a:lnTo>
                  <a:lnTo>
                    <a:pt x="600" y="120"/>
                  </a:lnTo>
                  <a:lnTo>
                    <a:pt x="582" y="126"/>
                  </a:lnTo>
                  <a:lnTo>
                    <a:pt x="570" y="132"/>
                  </a:lnTo>
                  <a:lnTo>
                    <a:pt x="552" y="138"/>
                  </a:lnTo>
                  <a:lnTo>
                    <a:pt x="540" y="144"/>
                  </a:lnTo>
                  <a:lnTo>
                    <a:pt x="522" y="150"/>
                  </a:lnTo>
                  <a:lnTo>
                    <a:pt x="504" y="156"/>
                  </a:lnTo>
                  <a:lnTo>
                    <a:pt x="486" y="162"/>
                  </a:lnTo>
                  <a:lnTo>
                    <a:pt x="474" y="168"/>
                  </a:lnTo>
                  <a:lnTo>
                    <a:pt x="456" y="168"/>
                  </a:lnTo>
                  <a:lnTo>
                    <a:pt x="438" y="174"/>
                  </a:lnTo>
                  <a:lnTo>
                    <a:pt x="420" y="180"/>
                  </a:lnTo>
                  <a:lnTo>
                    <a:pt x="402" y="186"/>
                  </a:lnTo>
                  <a:lnTo>
                    <a:pt x="384" y="192"/>
                  </a:lnTo>
                  <a:lnTo>
                    <a:pt x="366" y="192"/>
                  </a:lnTo>
                  <a:lnTo>
                    <a:pt x="342" y="198"/>
                  </a:lnTo>
                  <a:lnTo>
                    <a:pt x="324" y="204"/>
                  </a:lnTo>
                  <a:lnTo>
                    <a:pt x="306" y="210"/>
                  </a:lnTo>
                  <a:lnTo>
                    <a:pt x="282" y="210"/>
                  </a:lnTo>
                  <a:lnTo>
                    <a:pt x="264" y="216"/>
                  </a:lnTo>
                  <a:lnTo>
                    <a:pt x="246" y="222"/>
                  </a:lnTo>
                  <a:lnTo>
                    <a:pt x="222" y="222"/>
                  </a:lnTo>
                  <a:lnTo>
                    <a:pt x="204" y="228"/>
                  </a:lnTo>
                  <a:lnTo>
                    <a:pt x="180" y="234"/>
                  </a:lnTo>
                  <a:lnTo>
                    <a:pt x="156" y="234"/>
                  </a:lnTo>
                  <a:lnTo>
                    <a:pt x="138" y="240"/>
                  </a:lnTo>
                  <a:lnTo>
                    <a:pt x="114" y="246"/>
                  </a:lnTo>
                  <a:lnTo>
                    <a:pt x="90" y="246"/>
                  </a:lnTo>
                  <a:lnTo>
                    <a:pt x="66" y="252"/>
                  </a:lnTo>
                  <a:lnTo>
                    <a:pt x="48" y="252"/>
                  </a:lnTo>
                  <a:lnTo>
                    <a:pt x="24" y="258"/>
                  </a:lnTo>
                  <a:lnTo>
                    <a:pt x="0" y="258"/>
                  </a:lnTo>
                  <a:lnTo>
                    <a:pt x="0" y="672"/>
                  </a:lnTo>
                  <a:lnTo>
                    <a:pt x="24" y="672"/>
                  </a:lnTo>
                  <a:lnTo>
                    <a:pt x="48" y="666"/>
                  </a:lnTo>
                  <a:lnTo>
                    <a:pt x="66" y="666"/>
                  </a:lnTo>
                  <a:lnTo>
                    <a:pt x="90" y="660"/>
                  </a:lnTo>
                  <a:lnTo>
                    <a:pt x="114" y="660"/>
                  </a:lnTo>
                  <a:lnTo>
                    <a:pt x="138" y="654"/>
                  </a:lnTo>
                  <a:lnTo>
                    <a:pt x="156" y="648"/>
                  </a:lnTo>
                  <a:lnTo>
                    <a:pt x="180" y="648"/>
                  </a:lnTo>
                  <a:lnTo>
                    <a:pt x="204" y="642"/>
                  </a:lnTo>
                  <a:lnTo>
                    <a:pt x="222" y="636"/>
                  </a:lnTo>
                  <a:lnTo>
                    <a:pt x="246" y="636"/>
                  </a:lnTo>
                  <a:lnTo>
                    <a:pt x="264" y="630"/>
                  </a:lnTo>
                  <a:lnTo>
                    <a:pt x="282" y="624"/>
                  </a:lnTo>
                  <a:lnTo>
                    <a:pt x="306" y="624"/>
                  </a:lnTo>
                  <a:lnTo>
                    <a:pt x="324" y="618"/>
                  </a:lnTo>
                  <a:lnTo>
                    <a:pt x="342" y="612"/>
                  </a:lnTo>
                  <a:lnTo>
                    <a:pt x="366" y="606"/>
                  </a:lnTo>
                  <a:lnTo>
                    <a:pt x="384" y="606"/>
                  </a:lnTo>
                  <a:lnTo>
                    <a:pt x="402" y="600"/>
                  </a:lnTo>
                  <a:lnTo>
                    <a:pt x="420" y="594"/>
                  </a:lnTo>
                  <a:lnTo>
                    <a:pt x="438" y="588"/>
                  </a:lnTo>
                  <a:lnTo>
                    <a:pt x="456" y="582"/>
                  </a:lnTo>
                  <a:lnTo>
                    <a:pt x="474" y="582"/>
                  </a:lnTo>
                  <a:lnTo>
                    <a:pt x="486" y="576"/>
                  </a:lnTo>
                  <a:lnTo>
                    <a:pt x="504" y="570"/>
                  </a:lnTo>
                  <a:lnTo>
                    <a:pt x="522" y="564"/>
                  </a:lnTo>
                  <a:lnTo>
                    <a:pt x="540" y="558"/>
                  </a:lnTo>
                  <a:lnTo>
                    <a:pt x="552" y="552"/>
                  </a:lnTo>
                  <a:lnTo>
                    <a:pt x="570" y="546"/>
                  </a:lnTo>
                  <a:lnTo>
                    <a:pt x="582" y="540"/>
                  </a:lnTo>
                  <a:lnTo>
                    <a:pt x="600" y="534"/>
                  </a:lnTo>
                  <a:lnTo>
                    <a:pt x="612" y="528"/>
                  </a:lnTo>
                  <a:lnTo>
                    <a:pt x="624" y="522"/>
                  </a:lnTo>
                  <a:lnTo>
                    <a:pt x="636" y="522"/>
                  </a:lnTo>
                  <a:lnTo>
                    <a:pt x="654" y="516"/>
                  </a:lnTo>
                  <a:lnTo>
                    <a:pt x="666" y="510"/>
                  </a:lnTo>
                  <a:lnTo>
                    <a:pt x="678" y="504"/>
                  </a:lnTo>
                  <a:lnTo>
                    <a:pt x="690" y="498"/>
                  </a:lnTo>
                  <a:lnTo>
                    <a:pt x="696" y="492"/>
                  </a:lnTo>
                  <a:lnTo>
                    <a:pt x="708" y="480"/>
                  </a:lnTo>
                  <a:lnTo>
                    <a:pt x="720" y="474"/>
                  </a:lnTo>
                  <a:lnTo>
                    <a:pt x="732" y="468"/>
                  </a:lnTo>
                  <a:lnTo>
                    <a:pt x="738" y="462"/>
                  </a:lnTo>
                  <a:lnTo>
                    <a:pt x="750" y="456"/>
                  </a:lnTo>
                  <a:lnTo>
                    <a:pt x="756" y="450"/>
                  </a:lnTo>
                  <a:lnTo>
                    <a:pt x="768" y="444"/>
                  </a:lnTo>
                  <a:lnTo>
                    <a:pt x="774" y="438"/>
                  </a:lnTo>
                  <a:lnTo>
                    <a:pt x="780" y="432"/>
                  </a:lnTo>
                  <a:lnTo>
                    <a:pt x="786" y="426"/>
                  </a:lnTo>
                  <a:lnTo>
                    <a:pt x="792" y="420"/>
                  </a:lnTo>
                  <a:lnTo>
                    <a:pt x="798" y="414"/>
                  </a:lnTo>
                  <a:lnTo>
                    <a:pt x="798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CC66"/>
                </a:gs>
                <a:gs pos="100000">
                  <a:srgbClr val="FFFF66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32" name="Freeform 28"/>
            <p:cNvSpPr>
              <a:spLocks/>
            </p:cNvSpPr>
            <p:nvPr/>
          </p:nvSpPr>
          <p:spPr bwMode="auto">
            <a:xfrm>
              <a:off x="2754" y="1947"/>
              <a:ext cx="654" cy="762"/>
            </a:xfrm>
            <a:custGeom>
              <a:avLst/>
              <a:gdLst>
                <a:gd name="T0" fmla="*/ 0 w 654"/>
                <a:gd name="T1" fmla="*/ 0 h 762"/>
                <a:gd name="T2" fmla="*/ 654 w 654"/>
                <a:gd name="T3" fmla="*/ 348 h 762"/>
                <a:gd name="T4" fmla="*/ 654 w 654"/>
                <a:gd name="T5" fmla="*/ 762 h 762"/>
                <a:gd name="T6" fmla="*/ 0 w 654"/>
                <a:gd name="T7" fmla="*/ 414 h 762"/>
                <a:gd name="T8" fmla="*/ 0 w 654"/>
                <a:gd name="T9" fmla="*/ 0 h 7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4"/>
                <a:gd name="T16" fmla="*/ 0 h 762"/>
                <a:gd name="T17" fmla="*/ 654 w 654"/>
                <a:gd name="T18" fmla="*/ 762 h 7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4" h="762">
                  <a:moveTo>
                    <a:pt x="0" y="0"/>
                  </a:moveTo>
                  <a:lnTo>
                    <a:pt x="654" y="348"/>
                  </a:lnTo>
                  <a:lnTo>
                    <a:pt x="654" y="762"/>
                  </a:lnTo>
                  <a:lnTo>
                    <a:pt x="0" y="41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CC66"/>
                </a:gs>
                <a:gs pos="100000">
                  <a:srgbClr val="FFFF66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33" name="Freeform 29"/>
            <p:cNvSpPr>
              <a:spLocks/>
            </p:cNvSpPr>
            <p:nvPr/>
          </p:nvSpPr>
          <p:spPr bwMode="auto">
            <a:xfrm>
              <a:off x="2754" y="1947"/>
              <a:ext cx="1452" cy="348"/>
            </a:xfrm>
            <a:custGeom>
              <a:avLst/>
              <a:gdLst>
                <a:gd name="T0" fmla="*/ 1452 w 1452"/>
                <a:gd name="T1" fmla="*/ 90 h 348"/>
                <a:gd name="T2" fmla="*/ 1446 w 1452"/>
                <a:gd name="T3" fmla="*/ 96 h 348"/>
                <a:gd name="T4" fmla="*/ 1440 w 1452"/>
                <a:gd name="T5" fmla="*/ 102 h 348"/>
                <a:gd name="T6" fmla="*/ 1434 w 1452"/>
                <a:gd name="T7" fmla="*/ 108 h 348"/>
                <a:gd name="T8" fmla="*/ 1428 w 1452"/>
                <a:gd name="T9" fmla="*/ 114 h 348"/>
                <a:gd name="T10" fmla="*/ 1422 w 1452"/>
                <a:gd name="T11" fmla="*/ 120 h 348"/>
                <a:gd name="T12" fmla="*/ 1410 w 1452"/>
                <a:gd name="T13" fmla="*/ 126 h 348"/>
                <a:gd name="T14" fmla="*/ 1404 w 1452"/>
                <a:gd name="T15" fmla="*/ 132 h 348"/>
                <a:gd name="T16" fmla="*/ 1392 w 1452"/>
                <a:gd name="T17" fmla="*/ 138 h 348"/>
                <a:gd name="T18" fmla="*/ 1386 w 1452"/>
                <a:gd name="T19" fmla="*/ 144 h 348"/>
                <a:gd name="T20" fmla="*/ 1374 w 1452"/>
                <a:gd name="T21" fmla="*/ 150 h 348"/>
                <a:gd name="T22" fmla="*/ 1362 w 1452"/>
                <a:gd name="T23" fmla="*/ 156 h 348"/>
                <a:gd name="T24" fmla="*/ 1350 w 1452"/>
                <a:gd name="T25" fmla="*/ 168 h 348"/>
                <a:gd name="T26" fmla="*/ 1344 w 1452"/>
                <a:gd name="T27" fmla="*/ 174 h 348"/>
                <a:gd name="T28" fmla="*/ 1332 w 1452"/>
                <a:gd name="T29" fmla="*/ 180 h 348"/>
                <a:gd name="T30" fmla="*/ 1320 w 1452"/>
                <a:gd name="T31" fmla="*/ 186 h 348"/>
                <a:gd name="T32" fmla="*/ 1308 w 1452"/>
                <a:gd name="T33" fmla="*/ 192 h 348"/>
                <a:gd name="T34" fmla="*/ 1290 w 1452"/>
                <a:gd name="T35" fmla="*/ 198 h 348"/>
                <a:gd name="T36" fmla="*/ 1278 w 1452"/>
                <a:gd name="T37" fmla="*/ 198 h 348"/>
                <a:gd name="T38" fmla="*/ 1266 w 1452"/>
                <a:gd name="T39" fmla="*/ 204 h 348"/>
                <a:gd name="T40" fmla="*/ 1254 w 1452"/>
                <a:gd name="T41" fmla="*/ 210 h 348"/>
                <a:gd name="T42" fmla="*/ 1236 w 1452"/>
                <a:gd name="T43" fmla="*/ 216 h 348"/>
                <a:gd name="T44" fmla="*/ 1224 w 1452"/>
                <a:gd name="T45" fmla="*/ 222 h 348"/>
                <a:gd name="T46" fmla="*/ 1206 w 1452"/>
                <a:gd name="T47" fmla="*/ 228 h 348"/>
                <a:gd name="T48" fmla="*/ 1194 w 1452"/>
                <a:gd name="T49" fmla="*/ 234 h 348"/>
                <a:gd name="T50" fmla="*/ 1176 w 1452"/>
                <a:gd name="T51" fmla="*/ 240 h 348"/>
                <a:gd name="T52" fmla="*/ 1158 w 1452"/>
                <a:gd name="T53" fmla="*/ 246 h 348"/>
                <a:gd name="T54" fmla="*/ 1140 w 1452"/>
                <a:gd name="T55" fmla="*/ 252 h 348"/>
                <a:gd name="T56" fmla="*/ 1128 w 1452"/>
                <a:gd name="T57" fmla="*/ 258 h 348"/>
                <a:gd name="T58" fmla="*/ 1110 w 1452"/>
                <a:gd name="T59" fmla="*/ 258 h 348"/>
                <a:gd name="T60" fmla="*/ 1092 w 1452"/>
                <a:gd name="T61" fmla="*/ 264 h 348"/>
                <a:gd name="T62" fmla="*/ 1074 w 1452"/>
                <a:gd name="T63" fmla="*/ 270 h 348"/>
                <a:gd name="T64" fmla="*/ 1056 w 1452"/>
                <a:gd name="T65" fmla="*/ 276 h 348"/>
                <a:gd name="T66" fmla="*/ 1038 w 1452"/>
                <a:gd name="T67" fmla="*/ 282 h 348"/>
                <a:gd name="T68" fmla="*/ 1020 w 1452"/>
                <a:gd name="T69" fmla="*/ 282 h 348"/>
                <a:gd name="T70" fmla="*/ 996 w 1452"/>
                <a:gd name="T71" fmla="*/ 288 h 348"/>
                <a:gd name="T72" fmla="*/ 978 w 1452"/>
                <a:gd name="T73" fmla="*/ 294 h 348"/>
                <a:gd name="T74" fmla="*/ 960 w 1452"/>
                <a:gd name="T75" fmla="*/ 300 h 348"/>
                <a:gd name="T76" fmla="*/ 936 w 1452"/>
                <a:gd name="T77" fmla="*/ 300 h 348"/>
                <a:gd name="T78" fmla="*/ 918 w 1452"/>
                <a:gd name="T79" fmla="*/ 306 h 348"/>
                <a:gd name="T80" fmla="*/ 900 w 1452"/>
                <a:gd name="T81" fmla="*/ 312 h 348"/>
                <a:gd name="T82" fmla="*/ 876 w 1452"/>
                <a:gd name="T83" fmla="*/ 312 h 348"/>
                <a:gd name="T84" fmla="*/ 858 w 1452"/>
                <a:gd name="T85" fmla="*/ 318 h 348"/>
                <a:gd name="T86" fmla="*/ 834 w 1452"/>
                <a:gd name="T87" fmla="*/ 324 h 348"/>
                <a:gd name="T88" fmla="*/ 810 w 1452"/>
                <a:gd name="T89" fmla="*/ 324 h 348"/>
                <a:gd name="T90" fmla="*/ 792 w 1452"/>
                <a:gd name="T91" fmla="*/ 330 h 348"/>
                <a:gd name="T92" fmla="*/ 768 w 1452"/>
                <a:gd name="T93" fmla="*/ 336 h 348"/>
                <a:gd name="T94" fmla="*/ 744 w 1452"/>
                <a:gd name="T95" fmla="*/ 336 h 348"/>
                <a:gd name="T96" fmla="*/ 720 w 1452"/>
                <a:gd name="T97" fmla="*/ 342 h 348"/>
                <a:gd name="T98" fmla="*/ 702 w 1452"/>
                <a:gd name="T99" fmla="*/ 342 h 348"/>
                <a:gd name="T100" fmla="*/ 678 w 1452"/>
                <a:gd name="T101" fmla="*/ 348 h 348"/>
                <a:gd name="T102" fmla="*/ 654 w 1452"/>
                <a:gd name="T103" fmla="*/ 348 h 348"/>
                <a:gd name="T104" fmla="*/ 0 w 1452"/>
                <a:gd name="T105" fmla="*/ 0 h 348"/>
                <a:gd name="T106" fmla="*/ 1452 w 1452"/>
                <a:gd name="T107" fmla="*/ 90 h 34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452"/>
                <a:gd name="T163" fmla="*/ 0 h 348"/>
                <a:gd name="T164" fmla="*/ 1452 w 1452"/>
                <a:gd name="T165" fmla="*/ 348 h 34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452" h="348">
                  <a:moveTo>
                    <a:pt x="1452" y="90"/>
                  </a:moveTo>
                  <a:lnTo>
                    <a:pt x="1446" y="96"/>
                  </a:lnTo>
                  <a:lnTo>
                    <a:pt x="1440" y="102"/>
                  </a:lnTo>
                  <a:lnTo>
                    <a:pt x="1434" y="108"/>
                  </a:lnTo>
                  <a:lnTo>
                    <a:pt x="1428" y="114"/>
                  </a:lnTo>
                  <a:lnTo>
                    <a:pt x="1422" y="120"/>
                  </a:lnTo>
                  <a:lnTo>
                    <a:pt x="1410" y="126"/>
                  </a:lnTo>
                  <a:lnTo>
                    <a:pt x="1404" y="132"/>
                  </a:lnTo>
                  <a:lnTo>
                    <a:pt x="1392" y="138"/>
                  </a:lnTo>
                  <a:lnTo>
                    <a:pt x="1386" y="144"/>
                  </a:lnTo>
                  <a:lnTo>
                    <a:pt x="1374" y="150"/>
                  </a:lnTo>
                  <a:lnTo>
                    <a:pt x="1362" y="156"/>
                  </a:lnTo>
                  <a:lnTo>
                    <a:pt x="1350" y="168"/>
                  </a:lnTo>
                  <a:lnTo>
                    <a:pt x="1344" y="174"/>
                  </a:lnTo>
                  <a:lnTo>
                    <a:pt x="1332" y="180"/>
                  </a:lnTo>
                  <a:lnTo>
                    <a:pt x="1320" y="186"/>
                  </a:lnTo>
                  <a:lnTo>
                    <a:pt x="1308" y="192"/>
                  </a:lnTo>
                  <a:lnTo>
                    <a:pt x="1290" y="198"/>
                  </a:lnTo>
                  <a:lnTo>
                    <a:pt x="1278" y="198"/>
                  </a:lnTo>
                  <a:lnTo>
                    <a:pt x="1266" y="204"/>
                  </a:lnTo>
                  <a:lnTo>
                    <a:pt x="1254" y="210"/>
                  </a:lnTo>
                  <a:lnTo>
                    <a:pt x="1236" y="216"/>
                  </a:lnTo>
                  <a:lnTo>
                    <a:pt x="1224" y="222"/>
                  </a:lnTo>
                  <a:lnTo>
                    <a:pt x="1206" y="228"/>
                  </a:lnTo>
                  <a:lnTo>
                    <a:pt x="1194" y="234"/>
                  </a:lnTo>
                  <a:lnTo>
                    <a:pt x="1176" y="240"/>
                  </a:lnTo>
                  <a:lnTo>
                    <a:pt x="1158" y="246"/>
                  </a:lnTo>
                  <a:lnTo>
                    <a:pt x="1140" y="252"/>
                  </a:lnTo>
                  <a:lnTo>
                    <a:pt x="1128" y="258"/>
                  </a:lnTo>
                  <a:lnTo>
                    <a:pt x="1110" y="258"/>
                  </a:lnTo>
                  <a:lnTo>
                    <a:pt x="1092" y="264"/>
                  </a:lnTo>
                  <a:lnTo>
                    <a:pt x="1074" y="270"/>
                  </a:lnTo>
                  <a:lnTo>
                    <a:pt x="1056" y="276"/>
                  </a:lnTo>
                  <a:lnTo>
                    <a:pt x="1038" y="282"/>
                  </a:lnTo>
                  <a:lnTo>
                    <a:pt x="1020" y="282"/>
                  </a:lnTo>
                  <a:lnTo>
                    <a:pt x="996" y="288"/>
                  </a:lnTo>
                  <a:lnTo>
                    <a:pt x="978" y="294"/>
                  </a:lnTo>
                  <a:lnTo>
                    <a:pt x="960" y="300"/>
                  </a:lnTo>
                  <a:lnTo>
                    <a:pt x="936" y="300"/>
                  </a:lnTo>
                  <a:lnTo>
                    <a:pt x="918" y="306"/>
                  </a:lnTo>
                  <a:lnTo>
                    <a:pt x="900" y="312"/>
                  </a:lnTo>
                  <a:lnTo>
                    <a:pt x="876" y="312"/>
                  </a:lnTo>
                  <a:lnTo>
                    <a:pt x="858" y="318"/>
                  </a:lnTo>
                  <a:lnTo>
                    <a:pt x="834" y="324"/>
                  </a:lnTo>
                  <a:lnTo>
                    <a:pt x="810" y="324"/>
                  </a:lnTo>
                  <a:lnTo>
                    <a:pt x="792" y="330"/>
                  </a:lnTo>
                  <a:lnTo>
                    <a:pt x="768" y="336"/>
                  </a:lnTo>
                  <a:lnTo>
                    <a:pt x="744" y="336"/>
                  </a:lnTo>
                  <a:lnTo>
                    <a:pt x="720" y="342"/>
                  </a:lnTo>
                  <a:lnTo>
                    <a:pt x="702" y="342"/>
                  </a:lnTo>
                  <a:lnTo>
                    <a:pt x="678" y="348"/>
                  </a:lnTo>
                  <a:lnTo>
                    <a:pt x="654" y="348"/>
                  </a:lnTo>
                  <a:lnTo>
                    <a:pt x="0" y="0"/>
                  </a:lnTo>
                  <a:lnTo>
                    <a:pt x="1452" y="90"/>
                  </a:ln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CC66"/>
                </a:gs>
                <a:gs pos="100000">
                  <a:srgbClr val="FFFF66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51"/>
          <p:cNvGrpSpPr>
            <a:grpSpLocks/>
          </p:cNvGrpSpPr>
          <p:nvPr/>
        </p:nvGrpSpPr>
        <p:grpSpPr bwMode="auto">
          <a:xfrm>
            <a:off x="2195513" y="1268413"/>
            <a:ext cx="1847850" cy="1266825"/>
            <a:chOff x="1590" y="1563"/>
            <a:chExt cx="1164" cy="798"/>
          </a:xfrm>
        </p:grpSpPr>
        <p:sp>
          <p:nvSpPr>
            <p:cNvPr id="3129" name="Freeform 19"/>
            <p:cNvSpPr>
              <a:spLocks/>
            </p:cNvSpPr>
            <p:nvPr/>
          </p:nvSpPr>
          <p:spPr bwMode="auto">
            <a:xfrm>
              <a:off x="1596" y="1707"/>
              <a:ext cx="1158" cy="654"/>
            </a:xfrm>
            <a:custGeom>
              <a:avLst/>
              <a:gdLst>
                <a:gd name="T0" fmla="*/ 1158 w 1158"/>
                <a:gd name="T1" fmla="*/ 240 h 654"/>
                <a:gd name="T2" fmla="*/ 0 w 1158"/>
                <a:gd name="T3" fmla="*/ 0 h 654"/>
                <a:gd name="T4" fmla="*/ 0 w 1158"/>
                <a:gd name="T5" fmla="*/ 414 h 654"/>
                <a:gd name="T6" fmla="*/ 1158 w 1158"/>
                <a:gd name="T7" fmla="*/ 654 h 654"/>
                <a:gd name="T8" fmla="*/ 1158 w 1158"/>
                <a:gd name="T9" fmla="*/ 240 h 6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8"/>
                <a:gd name="T16" fmla="*/ 0 h 654"/>
                <a:gd name="T17" fmla="*/ 1158 w 1158"/>
                <a:gd name="T18" fmla="*/ 654 h 6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8" h="654">
                  <a:moveTo>
                    <a:pt x="1158" y="240"/>
                  </a:moveTo>
                  <a:lnTo>
                    <a:pt x="0" y="0"/>
                  </a:lnTo>
                  <a:lnTo>
                    <a:pt x="0" y="414"/>
                  </a:lnTo>
                  <a:lnTo>
                    <a:pt x="1158" y="654"/>
                  </a:lnTo>
                  <a:lnTo>
                    <a:pt x="1158" y="240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30" name="Freeform 20"/>
            <p:cNvSpPr>
              <a:spLocks/>
            </p:cNvSpPr>
            <p:nvPr/>
          </p:nvSpPr>
          <p:spPr bwMode="auto">
            <a:xfrm>
              <a:off x="1590" y="1563"/>
              <a:ext cx="1164" cy="384"/>
            </a:xfrm>
            <a:custGeom>
              <a:avLst/>
              <a:gdLst>
                <a:gd name="T0" fmla="*/ 0 w 1164"/>
                <a:gd name="T1" fmla="*/ 144 h 384"/>
                <a:gd name="T2" fmla="*/ 18 w 1164"/>
                <a:gd name="T3" fmla="*/ 138 h 384"/>
                <a:gd name="T4" fmla="*/ 36 w 1164"/>
                <a:gd name="T5" fmla="*/ 132 h 384"/>
                <a:gd name="T6" fmla="*/ 54 w 1164"/>
                <a:gd name="T7" fmla="*/ 126 h 384"/>
                <a:gd name="T8" fmla="*/ 72 w 1164"/>
                <a:gd name="T9" fmla="*/ 120 h 384"/>
                <a:gd name="T10" fmla="*/ 90 w 1164"/>
                <a:gd name="T11" fmla="*/ 114 h 384"/>
                <a:gd name="T12" fmla="*/ 108 w 1164"/>
                <a:gd name="T13" fmla="*/ 114 h 384"/>
                <a:gd name="T14" fmla="*/ 126 w 1164"/>
                <a:gd name="T15" fmla="*/ 108 h 384"/>
                <a:gd name="T16" fmla="*/ 144 w 1164"/>
                <a:gd name="T17" fmla="*/ 102 h 384"/>
                <a:gd name="T18" fmla="*/ 162 w 1164"/>
                <a:gd name="T19" fmla="*/ 96 h 384"/>
                <a:gd name="T20" fmla="*/ 180 w 1164"/>
                <a:gd name="T21" fmla="*/ 96 h 384"/>
                <a:gd name="T22" fmla="*/ 204 w 1164"/>
                <a:gd name="T23" fmla="*/ 90 h 384"/>
                <a:gd name="T24" fmla="*/ 222 w 1164"/>
                <a:gd name="T25" fmla="*/ 84 h 384"/>
                <a:gd name="T26" fmla="*/ 240 w 1164"/>
                <a:gd name="T27" fmla="*/ 78 h 384"/>
                <a:gd name="T28" fmla="*/ 264 w 1164"/>
                <a:gd name="T29" fmla="*/ 78 h 384"/>
                <a:gd name="T30" fmla="*/ 282 w 1164"/>
                <a:gd name="T31" fmla="*/ 72 h 384"/>
                <a:gd name="T32" fmla="*/ 306 w 1164"/>
                <a:gd name="T33" fmla="*/ 66 h 384"/>
                <a:gd name="T34" fmla="*/ 330 w 1164"/>
                <a:gd name="T35" fmla="*/ 66 h 384"/>
                <a:gd name="T36" fmla="*/ 348 w 1164"/>
                <a:gd name="T37" fmla="*/ 60 h 384"/>
                <a:gd name="T38" fmla="*/ 372 w 1164"/>
                <a:gd name="T39" fmla="*/ 60 h 384"/>
                <a:gd name="T40" fmla="*/ 396 w 1164"/>
                <a:gd name="T41" fmla="*/ 54 h 384"/>
                <a:gd name="T42" fmla="*/ 414 w 1164"/>
                <a:gd name="T43" fmla="*/ 48 h 384"/>
                <a:gd name="T44" fmla="*/ 438 w 1164"/>
                <a:gd name="T45" fmla="*/ 48 h 384"/>
                <a:gd name="T46" fmla="*/ 462 w 1164"/>
                <a:gd name="T47" fmla="*/ 42 h 384"/>
                <a:gd name="T48" fmla="*/ 486 w 1164"/>
                <a:gd name="T49" fmla="*/ 42 h 384"/>
                <a:gd name="T50" fmla="*/ 510 w 1164"/>
                <a:gd name="T51" fmla="*/ 36 h 384"/>
                <a:gd name="T52" fmla="*/ 534 w 1164"/>
                <a:gd name="T53" fmla="*/ 36 h 384"/>
                <a:gd name="T54" fmla="*/ 552 w 1164"/>
                <a:gd name="T55" fmla="*/ 30 h 384"/>
                <a:gd name="T56" fmla="*/ 576 w 1164"/>
                <a:gd name="T57" fmla="*/ 30 h 384"/>
                <a:gd name="T58" fmla="*/ 600 w 1164"/>
                <a:gd name="T59" fmla="*/ 24 h 384"/>
                <a:gd name="T60" fmla="*/ 630 w 1164"/>
                <a:gd name="T61" fmla="*/ 24 h 384"/>
                <a:gd name="T62" fmla="*/ 654 w 1164"/>
                <a:gd name="T63" fmla="*/ 24 h 384"/>
                <a:gd name="T64" fmla="*/ 678 w 1164"/>
                <a:gd name="T65" fmla="*/ 18 h 384"/>
                <a:gd name="T66" fmla="*/ 702 w 1164"/>
                <a:gd name="T67" fmla="*/ 18 h 384"/>
                <a:gd name="T68" fmla="*/ 726 w 1164"/>
                <a:gd name="T69" fmla="*/ 18 h 384"/>
                <a:gd name="T70" fmla="*/ 750 w 1164"/>
                <a:gd name="T71" fmla="*/ 12 h 384"/>
                <a:gd name="T72" fmla="*/ 774 w 1164"/>
                <a:gd name="T73" fmla="*/ 12 h 384"/>
                <a:gd name="T74" fmla="*/ 804 w 1164"/>
                <a:gd name="T75" fmla="*/ 12 h 384"/>
                <a:gd name="T76" fmla="*/ 828 w 1164"/>
                <a:gd name="T77" fmla="*/ 6 h 384"/>
                <a:gd name="T78" fmla="*/ 852 w 1164"/>
                <a:gd name="T79" fmla="*/ 6 h 384"/>
                <a:gd name="T80" fmla="*/ 876 w 1164"/>
                <a:gd name="T81" fmla="*/ 6 h 384"/>
                <a:gd name="T82" fmla="*/ 906 w 1164"/>
                <a:gd name="T83" fmla="*/ 6 h 384"/>
                <a:gd name="T84" fmla="*/ 930 w 1164"/>
                <a:gd name="T85" fmla="*/ 6 h 384"/>
                <a:gd name="T86" fmla="*/ 954 w 1164"/>
                <a:gd name="T87" fmla="*/ 0 h 384"/>
                <a:gd name="T88" fmla="*/ 978 w 1164"/>
                <a:gd name="T89" fmla="*/ 0 h 384"/>
                <a:gd name="T90" fmla="*/ 1008 w 1164"/>
                <a:gd name="T91" fmla="*/ 0 h 384"/>
                <a:gd name="T92" fmla="*/ 1032 w 1164"/>
                <a:gd name="T93" fmla="*/ 0 h 384"/>
                <a:gd name="T94" fmla="*/ 1056 w 1164"/>
                <a:gd name="T95" fmla="*/ 0 h 384"/>
                <a:gd name="T96" fmla="*/ 1086 w 1164"/>
                <a:gd name="T97" fmla="*/ 0 h 384"/>
                <a:gd name="T98" fmla="*/ 1110 w 1164"/>
                <a:gd name="T99" fmla="*/ 0 h 384"/>
                <a:gd name="T100" fmla="*/ 1134 w 1164"/>
                <a:gd name="T101" fmla="*/ 0 h 384"/>
                <a:gd name="T102" fmla="*/ 1164 w 1164"/>
                <a:gd name="T103" fmla="*/ 0 h 384"/>
                <a:gd name="T104" fmla="*/ 1164 w 1164"/>
                <a:gd name="T105" fmla="*/ 384 h 384"/>
                <a:gd name="T106" fmla="*/ 0 w 1164"/>
                <a:gd name="T107" fmla="*/ 144 h 38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64"/>
                <a:gd name="T163" fmla="*/ 0 h 384"/>
                <a:gd name="T164" fmla="*/ 1164 w 1164"/>
                <a:gd name="T165" fmla="*/ 384 h 38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64" h="384">
                  <a:moveTo>
                    <a:pt x="0" y="144"/>
                  </a:moveTo>
                  <a:lnTo>
                    <a:pt x="18" y="138"/>
                  </a:lnTo>
                  <a:lnTo>
                    <a:pt x="36" y="132"/>
                  </a:lnTo>
                  <a:lnTo>
                    <a:pt x="54" y="126"/>
                  </a:lnTo>
                  <a:lnTo>
                    <a:pt x="72" y="120"/>
                  </a:lnTo>
                  <a:lnTo>
                    <a:pt x="90" y="114"/>
                  </a:lnTo>
                  <a:lnTo>
                    <a:pt x="108" y="114"/>
                  </a:lnTo>
                  <a:lnTo>
                    <a:pt x="126" y="108"/>
                  </a:lnTo>
                  <a:lnTo>
                    <a:pt x="144" y="102"/>
                  </a:lnTo>
                  <a:lnTo>
                    <a:pt x="162" y="96"/>
                  </a:lnTo>
                  <a:lnTo>
                    <a:pt x="180" y="96"/>
                  </a:lnTo>
                  <a:lnTo>
                    <a:pt x="204" y="90"/>
                  </a:lnTo>
                  <a:lnTo>
                    <a:pt x="222" y="84"/>
                  </a:lnTo>
                  <a:lnTo>
                    <a:pt x="240" y="78"/>
                  </a:lnTo>
                  <a:lnTo>
                    <a:pt x="264" y="78"/>
                  </a:lnTo>
                  <a:lnTo>
                    <a:pt x="282" y="72"/>
                  </a:lnTo>
                  <a:lnTo>
                    <a:pt x="306" y="66"/>
                  </a:lnTo>
                  <a:lnTo>
                    <a:pt x="330" y="66"/>
                  </a:lnTo>
                  <a:lnTo>
                    <a:pt x="348" y="60"/>
                  </a:lnTo>
                  <a:lnTo>
                    <a:pt x="372" y="60"/>
                  </a:lnTo>
                  <a:lnTo>
                    <a:pt x="396" y="54"/>
                  </a:lnTo>
                  <a:lnTo>
                    <a:pt x="414" y="48"/>
                  </a:lnTo>
                  <a:lnTo>
                    <a:pt x="438" y="48"/>
                  </a:lnTo>
                  <a:lnTo>
                    <a:pt x="462" y="42"/>
                  </a:lnTo>
                  <a:lnTo>
                    <a:pt x="486" y="42"/>
                  </a:lnTo>
                  <a:lnTo>
                    <a:pt x="510" y="36"/>
                  </a:lnTo>
                  <a:lnTo>
                    <a:pt x="534" y="36"/>
                  </a:lnTo>
                  <a:lnTo>
                    <a:pt x="552" y="30"/>
                  </a:lnTo>
                  <a:lnTo>
                    <a:pt x="576" y="30"/>
                  </a:lnTo>
                  <a:lnTo>
                    <a:pt x="600" y="24"/>
                  </a:lnTo>
                  <a:lnTo>
                    <a:pt x="630" y="24"/>
                  </a:lnTo>
                  <a:lnTo>
                    <a:pt x="654" y="24"/>
                  </a:lnTo>
                  <a:lnTo>
                    <a:pt x="678" y="18"/>
                  </a:lnTo>
                  <a:lnTo>
                    <a:pt x="702" y="18"/>
                  </a:lnTo>
                  <a:lnTo>
                    <a:pt x="726" y="18"/>
                  </a:lnTo>
                  <a:lnTo>
                    <a:pt x="750" y="12"/>
                  </a:lnTo>
                  <a:lnTo>
                    <a:pt x="774" y="12"/>
                  </a:lnTo>
                  <a:lnTo>
                    <a:pt x="804" y="12"/>
                  </a:lnTo>
                  <a:lnTo>
                    <a:pt x="828" y="6"/>
                  </a:lnTo>
                  <a:lnTo>
                    <a:pt x="852" y="6"/>
                  </a:lnTo>
                  <a:lnTo>
                    <a:pt x="876" y="6"/>
                  </a:lnTo>
                  <a:lnTo>
                    <a:pt x="906" y="6"/>
                  </a:lnTo>
                  <a:lnTo>
                    <a:pt x="930" y="6"/>
                  </a:lnTo>
                  <a:lnTo>
                    <a:pt x="954" y="0"/>
                  </a:lnTo>
                  <a:lnTo>
                    <a:pt x="978" y="0"/>
                  </a:lnTo>
                  <a:lnTo>
                    <a:pt x="1008" y="0"/>
                  </a:lnTo>
                  <a:lnTo>
                    <a:pt x="1032" y="0"/>
                  </a:lnTo>
                  <a:lnTo>
                    <a:pt x="1056" y="0"/>
                  </a:lnTo>
                  <a:lnTo>
                    <a:pt x="1086" y="0"/>
                  </a:lnTo>
                  <a:lnTo>
                    <a:pt x="1110" y="0"/>
                  </a:lnTo>
                  <a:lnTo>
                    <a:pt x="1134" y="0"/>
                  </a:lnTo>
                  <a:lnTo>
                    <a:pt x="1164" y="0"/>
                  </a:lnTo>
                  <a:lnTo>
                    <a:pt x="1164" y="38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50"/>
          <p:cNvGrpSpPr>
            <a:grpSpLocks/>
          </p:cNvGrpSpPr>
          <p:nvPr/>
        </p:nvGrpSpPr>
        <p:grpSpPr bwMode="auto">
          <a:xfrm>
            <a:off x="1763713" y="1484313"/>
            <a:ext cx="2371725" cy="1171575"/>
            <a:chOff x="1386" y="1791"/>
            <a:chExt cx="1494" cy="738"/>
          </a:xfrm>
        </p:grpSpPr>
        <p:sp>
          <p:nvSpPr>
            <p:cNvPr id="3125" name="Freeform 24"/>
            <p:cNvSpPr>
              <a:spLocks/>
            </p:cNvSpPr>
            <p:nvPr/>
          </p:nvSpPr>
          <p:spPr bwMode="auto">
            <a:xfrm>
              <a:off x="1393" y="1947"/>
              <a:ext cx="36" cy="504"/>
            </a:xfrm>
            <a:custGeom>
              <a:avLst/>
              <a:gdLst>
                <a:gd name="T0" fmla="*/ 36 w 36"/>
                <a:gd name="T1" fmla="*/ 90 h 504"/>
                <a:gd name="T2" fmla="*/ 30 w 36"/>
                <a:gd name="T3" fmla="*/ 84 h 504"/>
                <a:gd name="T4" fmla="*/ 24 w 36"/>
                <a:gd name="T5" fmla="*/ 78 h 504"/>
                <a:gd name="T6" fmla="*/ 24 w 36"/>
                <a:gd name="T7" fmla="*/ 66 h 504"/>
                <a:gd name="T8" fmla="*/ 24 w 36"/>
                <a:gd name="T9" fmla="*/ 66 h 504"/>
                <a:gd name="T10" fmla="*/ 18 w 36"/>
                <a:gd name="T11" fmla="*/ 60 h 504"/>
                <a:gd name="T12" fmla="*/ 12 w 36"/>
                <a:gd name="T13" fmla="*/ 54 h 504"/>
                <a:gd name="T14" fmla="*/ 12 w 36"/>
                <a:gd name="T15" fmla="*/ 48 h 504"/>
                <a:gd name="T16" fmla="*/ 6 w 36"/>
                <a:gd name="T17" fmla="*/ 42 h 504"/>
                <a:gd name="T18" fmla="*/ 6 w 36"/>
                <a:gd name="T19" fmla="*/ 36 h 504"/>
                <a:gd name="T20" fmla="*/ 0 w 36"/>
                <a:gd name="T21" fmla="*/ 30 h 504"/>
                <a:gd name="T22" fmla="*/ 0 w 36"/>
                <a:gd name="T23" fmla="*/ 24 h 504"/>
                <a:gd name="T24" fmla="*/ 0 w 36"/>
                <a:gd name="T25" fmla="*/ 24 h 504"/>
                <a:gd name="T26" fmla="*/ 0 w 36"/>
                <a:gd name="T27" fmla="*/ 18 h 504"/>
                <a:gd name="T28" fmla="*/ 0 w 36"/>
                <a:gd name="T29" fmla="*/ 6 h 504"/>
                <a:gd name="T30" fmla="*/ 0 w 36"/>
                <a:gd name="T31" fmla="*/ 0 h 504"/>
                <a:gd name="T32" fmla="*/ 0 w 36"/>
                <a:gd name="T33" fmla="*/ 414 h 504"/>
                <a:gd name="T34" fmla="*/ 0 w 36"/>
                <a:gd name="T35" fmla="*/ 420 h 504"/>
                <a:gd name="T36" fmla="*/ 0 w 36"/>
                <a:gd name="T37" fmla="*/ 432 h 504"/>
                <a:gd name="T38" fmla="*/ 0 w 36"/>
                <a:gd name="T39" fmla="*/ 438 h 504"/>
                <a:gd name="T40" fmla="*/ 0 w 36"/>
                <a:gd name="T41" fmla="*/ 438 h 504"/>
                <a:gd name="T42" fmla="*/ 0 w 36"/>
                <a:gd name="T43" fmla="*/ 444 h 504"/>
                <a:gd name="T44" fmla="*/ 6 w 36"/>
                <a:gd name="T45" fmla="*/ 450 h 504"/>
                <a:gd name="T46" fmla="*/ 6 w 36"/>
                <a:gd name="T47" fmla="*/ 456 h 504"/>
                <a:gd name="T48" fmla="*/ 12 w 36"/>
                <a:gd name="T49" fmla="*/ 462 h 504"/>
                <a:gd name="T50" fmla="*/ 12 w 36"/>
                <a:gd name="T51" fmla="*/ 468 h 504"/>
                <a:gd name="T52" fmla="*/ 18 w 36"/>
                <a:gd name="T53" fmla="*/ 474 h 504"/>
                <a:gd name="T54" fmla="*/ 24 w 36"/>
                <a:gd name="T55" fmla="*/ 480 h 504"/>
                <a:gd name="T56" fmla="*/ 24 w 36"/>
                <a:gd name="T57" fmla="*/ 480 h 504"/>
                <a:gd name="T58" fmla="*/ 24 w 36"/>
                <a:gd name="T59" fmla="*/ 492 h 504"/>
                <a:gd name="T60" fmla="*/ 30 w 36"/>
                <a:gd name="T61" fmla="*/ 498 h 504"/>
                <a:gd name="T62" fmla="*/ 36 w 36"/>
                <a:gd name="T63" fmla="*/ 504 h 504"/>
                <a:gd name="T64" fmla="*/ 36 w 36"/>
                <a:gd name="T65" fmla="*/ 90 h 50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"/>
                <a:gd name="T100" fmla="*/ 0 h 504"/>
                <a:gd name="T101" fmla="*/ 36 w 36"/>
                <a:gd name="T102" fmla="*/ 504 h 50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" h="504">
                  <a:moveTo>
                    <a:pt x="36" y="90"/>
                  </a:moveTo>
                  <a:lnTo>
                    <a:pt x="30" y="84"/>
                  </a:lnTo>
                  <a:lnTo>
                    <a:pt x="24" y="78"/>
                  </a:lnTo>
                  <a:lnTo>
                    <a:pt x="24" y="66"/>
                  </a:lnTo>
                  <a:lnTo>
                    <a:pt x="18" y="60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414"/>
                  </a:lnTo>
                  <a:lnTo>
                    <a:pt x="0" y="420"/>
                  </a:lnTo>
                  <a:lnTo>
                    <a:pt x="0" y="432"/>
                  </a:lnTo>
                  <a:lnTo>
                    <a:pt x="0" y="438"/>
                  </a:lnTo>
                  <a:lnTo>
                    <a:pt x="0" y="444"/>
                  </a:lnTo>
                  <a:lnTo>
                    <a:pt x="6" y="450"/>
                  </a:lnTo>
                  <a:lnTo>
                    <a:pt x="6" y="456"/>
                  </a:lnTo>
                  <a:lnTo>
                    <a:pt x="12" y="462"/>
                  </a:lnTo>
                  <a:lnTo>
                    <a:pt x="12" y="468"/>
                  </a:lnTo>
                  <a:lnTo>
                    <a:pt x="18" y="474"/>
                  </a:lnTo>
                  <a:lnTo>
                    <a:pt x="24" y="480"/>
                  </a:lnTo>
                  <a:lnTo>
                    <a:pt x="24" y="492"/>
                  </a:lnTo>
                  <a:lnTo>
                    <a:pt x="30" y="498"/>
                  </a:lnTo>
                  <a:lnTo>
                    <a:pt x="36" y="504"/>
                  </a:lnTo>
                  <a:lnTo>
                    <a:pt x="36" y="90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" name="Group 49"/>
            <p:cNvGrpSpPr>
              <a:grpSpLocks/>
            </p:cNvGrpSpPr>
            <p:nvPr/>
          </p:nvGrpSpPr>
          <p:grpSpPr bwMode="auto">
            <a:xfrm>
              <a:off x="1386" y="1791"/>
              <a:ext cx="1494" cy="738"/>
              <a:chOff x="1260" y="1707"/>
              <a:chExt cx="1494" cy="738"/>
            </a:xfrm>
          </p:grpSpPr>
          <p:sp>
            <p:nvSpPr>
              <p:cNvPr id="3127" name="Freeform 25"/>
              <p:cNvSpPr>
                <a:spLocks/>
              </p:cNvSpPr>
              <p:nvPr/>
            </p:nvSpPr>
            <p:spPr bwMode="auto">
              <a:xfrm>
                <a:off x="1302" y="1947"/>
                <a:ext cx="1452" cy="498"/>
              </a:xfrm>
              <a:custGeom>
                <a:avLst/>
                <a:gdLst>
                  <a:gd name="T0" fmla="*/ 1452 w 1452"/>
                  <a:gd name="T1" fmla="*/ 0 h 498"/>
                  <a:gd name="T2" fmla="*/ 0 w 1452"/>
                  <a:gd name="T3" fmla="*/ 84 h 498"/>
                  <a:gd name="T4" fmla="*/ 0 w 1452"/>
                  <a:gd name="T5" fmla="*/ 498 h 498"/>
                  <a:gd name="T6" fmla="*/ 1452 w 1452"/>
                  <a:gd name="T7" fmla="*/ 414 h 498"/>
                  <a:gd name="T8" fmla="*/ 1452 w 1452"/>
                  <a:gd name="T9" fmla="*/ 0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52"/>
                  <a:gd name="T16" fmla="*/ 0 h 498"/>
                  <a:gd name="T17" fmla="*/ 1452 w 1452"/>
                  <a:gd name="T18" fmla="*/ 498 h 4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52" h="498">
                    <a:moveTo>
                      <a:pt x="1452" y="0"/>
                    </a:moveTo>
                    <a:lnTo>
                      <a:pt x="0" y="84"/>
                    </a:lnTo>
                    <a:lnTo>
                      <a:pt x="0" y="498"/>
                    </a:lnTo>
                    <a:lnTo>
                      <a:pt x="1452" y="414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8" name="Freeform 26"/>
              <p:cNvSpPr>
                <a:spLocks/>
              </p:cNvSpPr>
              <p:nvPr/>
            </p:nvSpPr>
            <p:spPr bwMode="auto">
              <a:xfrm>
                <a:off x="1260" y="1707"/>
                <a:ext cx="1494" cy="330"/>
              </a:xfrm>
              <a:custGeom>
                <a:avLst/>
                <a:gdLst>
                  <a:gd name="T0" fmla="*/ 36 w 1494"/>
                  <a:gd name="T1" fmla="*/ 330 h 330"/>
                  <a:gd name="T2" fmla="*/ 30 w 1494"/>
                  <a:gd name="T3" fmla="*/ 324 h 330"/>
                  <a:gd name="T4" fmla="*/ 24 w 1494"/>
                  <a:gd name="T5" fmla="*/ 318 h 330"/>
                  <a:gd name="T6" fmla="*/ 24 w 1494"/>
                  <a:gd name="T7" fmla="*/ 306 h 330"/>
                  <a:gd name="T8" fmla="*/ 18 w 1494"/>
                  <a:gd name="T9" fmla="*/ 300 h 330"/>
                  <a:gd name="T10" fmla="*/ 12 w 1494"/>
                  <a:gd name="T11" fmla="*/ 294 h 330"/>
                  <a:gd name="T12" fmla="*/ 12 w 1494"/>
                  <a:gd name="T13" fmla="*/ 288 h 330"/>
                  <a:gd name="T14" fmla="*/ 6 w 1494"/>
                  <a:gd name="T15" fmla="*/ 282 h 330"/>
                  <a:gd name="T16" fmla="*/ 6 w 1494"/>
                  <a:gd name="T17" fmla="*/ 276 h 330"/>
                  <a:gd name="T18" fmla="*/ 0 w 1494"/>
                  <a:gd name="T19" fmla="*/ 270 h 330"/>
                  <a:gd name="T20" fmla="*/ 0 w 1494"/>
                  <a:gd name="T21" fmla="*/ 264 h 330"/>
                  <a:gd name="T22" fmla="*/ 0 w 1494"/>
                  <a:gd name="T23" fmla="*/ 258 h 330"/>
                  <a:gd name="T24" fmla="*/ 0 w 1494"/>
                  <a:gd name="T25" fmla="*/ 246 h 330"/>
                  <a:gd name="T26" fmla="*/ 0 w 1494"/>
                  <a:gd name="T27" fmla="*/ 240 h 330"/>
                  <a:gd name="T28" fmla="*/ 0 w 1494"/>
                  <a:gd name="T29" fmla="*/ 240 h 330"/>
                  <a:gd name="T30" fmla="*/ 0 w 1494"/>
                  <a:gd name="T31" fmla="*/ 234 h 330"/>
                  <a:gd name="T32" fmla="*/ 0 w 1494"/>
                  <a:gd name="T33" fmla="*/ 228 h 330"/>
                  <a:gd name="T34" fmla="*/ 0 w 1494"/>
                  <a:gd name="T35" fmla="*/ 222 h 330"/>
                  <a:gd name="T36" fmla="*/ 0 w 1494"/>
                  <a:gd name="T37" fmla="*/ 216 h 330"/>
                  <a:gd name="T38" fmla="*/ 6 w 1494"/>
                  <a:gd name="T39" fmla="*/ 210 h 330"/>
                  <a:gd name="T40" fmla="*/ 6 w 1494"/>
                  <a:gd name="T41" fmla="*/ 204 h 330"/>
                  <a:gd name="T42" fmla="*/ 12 w 1494"/>
                  <a:gd name="T43" fmla="*/ 192 h 330"/>
                  <a:gd name="T44" fmla="*/ 12 w 1494"/>
                  <a:gd name="T45" fmla="*/ 186 h 330"/>
                  <a:gd name="T46" fmla="*/ 18 w 1494"/>
                  <a:gd name="T47" fmla="*/ 180 h 330"/>
                  <a:gd name="T48" fmla="*/ 24 w 1494"/>
                  <a:gd name="T49" fmla="*/ 174 h 330"/>
                  <a:gd name="T50" fmla="*/ 24 w 1494"/>
                  <a:gd name="T51" fmla="*/ 168 h 330"/>
                  <a:gd name="T52" fmla="*/ 30 w 1494"/>
                  <a:gd name="T53" fmla="*/ 162 h 330"/>
                  <a:gd name="T54" fmla="*/ 36 w 1494"/>
                  <a:gd name="T55" fmla="*/ 156 h 330"/>
                  <a:gd name="T56" fmla="*/ 42 w 1494"/>
                  <a:gd name="T57" fmla="*/ 150 h 330"/>
                  <a:gd name="T58" fmla="*/ 48 w 1494"/>
                  <a:gd name="T59" fmla="*/ 144 h 330"/>
                  <a:gd name="T60" fmla="*/ 54 w 1494"/>
                  <a:gd name="T61" fmla="*/ 132 h 330"/>
                  <a:gd name="T62" fmla="*/ 66 w 1494"/>
                  <a:gd name="T63" fmla="*/ 126 h 330"/>
                  <a:gd name="T64" fmla="*/ 72 w 1494"/>
                  <a:gd name="T65" fmla="*/ 120 h 330"/>
                  <a:gd name="T66" fmla="*/ 78 w 1494"/>
                  <a:gd name="T67" fmla="*/ 114 h 330"/>
                  <a:gd name="T68" fmla="*/ 90 w 1494"/>
                  <a:gd name="T69" fmla="*/ 108 h 330"/>
                  <a:gd name="T70" fmla="*/ 96 w 1494"/>
                  <a:gd name="T71" fmla="*/ 102 h 330"/>
                  <a:gd name="T72" fmla="*/ 108 w 1494"/>
                  <a:gd name="T73" fmla="*/ 96 h 330"/>
                  <a:gd name="T74" fmla="*/ 120 w 1494"/>
                  <a:gd name="T75" fmla="*/ 90 h 330"/>
                  <a:gd name="T76" fmla="*/ 126 w 1494"/>
                  <a:gd name="T77" fmla="*/ 84 h 330"/>
                  <a:gd name="T78" fmla="*/ 138 w 1494"/>
                  <a:gd name="T79" fmla="*/ 78 h 330"/>
                  <a:gd name="T80" fmla="*/ 150 w 1494"/>
                  <a:gd name="T81" fmla="*/ 72 h 330"/>
                  <a:gd name="T82" fmla="*/ 150 w 1494"/>
                  <a:gd name="T83" fmla="*/ 72 h 330"/>
                  <a:gd name="T84" fmla="*/ 162 w 1494"/>
                  <a:gd name="T85" fmla="*/ 66 h 330"/>
                  <a:gd name="T86" fmla="*/ 174 w 1494"/>
                  <a:gd name="T87" fmla="*/ 60 h 330"/>
                  <a:gd name="T88" fmla="*/ 186 w 1494"/>
                  <a:gd name="T89" fmla="*/ 54 h 330"/>
                  <a:gd name="T90" fmla="*/ 198 w 1494"/>
                  <a:gd name="T91" fmla="*/ 48 h 330"/>
                  <a:gd name="T92" fmla="*/ 210 w 1494"/>
                  <a:gd name="T93" fmla="*/ 42 h 330"/>
                  <a:gd name="T94" fmla="*/ 228 w 1494"/>
                  <a:gd name="T95" fmla="*/ 36 h 330"/>
                  <a:gd name="T96" fmla="*/ 240 w 1494"/>
                  <a:gd name="T97" fmla="*/ 30 h 330"/>
                  <a:gd name="T98" fmla="*/ 252 w 1494"/>
                  <a:gd name="T99" fmla="*/ 24 h 330"/>
                  <a:gd name="T100" fmla="*/ 270 w 1494"/>
                  <a:gd name="T101" fmla="*/ 18 h 330"/>
                  <a:gd name="T102" fmla="*/ 282 w 1494"/>
                  <a:gd name="T103" fmla="*/ 12 h 330"/>
                  <a:gd name="T104" fmla="*/ 300 w 1494"/>
                  <a:gd name="T105" fmla="*/ 6 h 330"/>
                  <a:gd name="T106" fmla="*/ 318 w 1494"/>
                  <a:gd name="T107" fmla="*/ 6 h 330"/>
                  <a:gd name="T108" fmla="*/ 330 w 1494"/>
                  <a:gd name="T109" fmla="*/ 0 h 330"/>
                  <a:gd name="T110" fmla="*/ 1494 w 1494"/>
                  <a:gd name="T111" fmla="*/ 240 h 330"/>
                  <a:gd name="T112" fmla="*/ 36 w 1494"/>
                  <a:gd name="T113" fmla="*/ 330 h 33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4"/>
                  <a:gd name="T172" fmla="*/ 0 h 330"/>
                  <a:gd name="T173" fmla="*/ 1494 w 1494"/>
                  <a:gd name="T174" fmla="*/ 330 h 33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4" h="330">
                    <a:moveTo>
                      <a:pt x="36" y="330"/>
                    </a:moveTo>
                    <a:lnTo>
                      <a:pt x="30" y="324"/>
                    </a:lnTo>
                    <a:lnTo>
                      <a:pt x="24" y="318"/>
                    </a:lnTo>
                    <a:lnTo>
                      <a:pt x="24" y="306"/>
                    </a:lnTo>
                    <a:lnTo>
                      <a:pt x="18" y="300"/>
                    </a:lnTo>
                    <a:lnTo>
                      <a:pt x="12" y="294"/>
                    </a:lnTo>
                    <a:lnTo>
                      <a:pt x="12" y="288"/>
                    </a:lnTo>
                    <a:lnTo>
                      <a:pt x="6" y="282"/>
                    </a:lnTo>
                    <a:lnTo>
                      <a:pt x="6" y="276"/>
                    </a:lnTo>
                    <a:lnTo>
                      <a:pt x="0" y="270"/>
                    </a:lnTo>
                    <a:lnTo>
                      <a:pt x="0" y="264"/>
                    </a:lnTo>
                    <a:lnTo>
                      <a:pt x="0" y="258"/>
                    </a:lnTo>
                    <a:lnTo>
                      <a:pt x="0" y="246"/>
                    </a:lnTo>
                    <a:lnTo>
                      <a:pt x="0" y="240"/>
                    </a:lnTo>
                    <a:lnTo>
                      <a:pt x="0" y="234"/>
                    </a:lnTo>
                    <a:lnTo>
                      <a:pt x="0" y="228"/>
                    </a:lnTo>
                    <a:lnTo>
                      <a:pt x="0" y="222"/>
                    </a:lnTo>
                    <a:lnTo>
                      <a:pt x="0" y="216"/>
                    </a:lnTo>
                    <a:lnTo>
                      <a:pt x="6" y="210"/>
                    </a:lnTo>
                    <a:lnTo>
                      <a:pt x="6" y="204"/>
                    </a:lnTo>
                    <a:lnTo>
                      <a:pt x="12" y="192"/>
                    </a:lnTo>
                    <a:lnTo>
                      <a:pt x="12" y="186"/>
                    </a:lnTo>
                    <a:lnTo>
                      <a:pt x="18" y="180"/>
                    </a:lnTo>
                    <a:lnTo>
                      <a:pt x="24" y="174"/>
                    </a:lnTo>
                    <a:lnTo>
                      <a:pt x="24" y="168"/>
                    </a:lnTo>
                    <a:lnTo>
                      <a:pt x="30" y="162"/>
                    </a:lnTo>
                    <a:lnTo>
                      <a:pt x="36" y="156"/>
                    </a:lnTo>
                    <a:lnTo>
                      <a:pt x="42" y="150"/>
                    </a:lnTo>
                    <a:lnTo>
                      <a:pt x="48" y="144"/>
                    </a:lnTo>
                    <a:lnTo>
                      <a:pt x="54" y="132"/>
                    </a:lnTo>
                    <a:lnTo>
                      <a:pt x="66" y="126"/>
                    </a:lnTo>
                    <a:lnTo>
                      <a:pt x="72" y="120"/>
                    </a:lnTo>
                    <a:lnTo>
                      <a:pt x="78" y="114"/>
                    </a:lnTo>
                    <a:lnTo>
                      <a:pt x="90" y="108"/>
                    </a:lnTo>
                    <a:lnTo>
                      <a:pt x="96" y="102"/>
                    </a:lnTo>
                    <a:lnTo>
                      <a:pt x="108" y="96"/>
                    </a:lnTo>
                    <a:lnTo>
                      <a:pt x="120" y="90"/>
                    </a:lnTo>
                    <a:lnTo>
                      <a:pt x="126" y="84"/>
                    </a:lnTo>
                    <a:lnTo>
                      <a:pt x="138" y="78"/>
                    </a:lnTo>
                    <a:lnTo>
                      <a:pt x="150" y="72"/>
                    </a:lnTo>
                    <a:lnTo>
                      <a:pt x="162" y="66"/>
                    </a:lnTo>
                    <a:lnTo>
                      <a:pt x="174" y="60"/>
                    </a:lnTo>
                    <a:lnTo>
                      <a:pt x="186" y="54"/>
                    </a:lnTo>
                    <a:lnTo>
                      <a:pt x="198" y="48"/>
                    </a:lnTo>
                    <a:lnTo>
                      <a:pt x="210" y="42"/>
                    </a:lnTo>
                    <a:lnTo>
                      <a:pt x="228" y="36"/>
                    </a:lnTo>
                    <a:lnTo>
                      <a:pt x="240" y="30"/>
                    </a:lnTo>
                    <a:lnTo>
                      <a:pt x="252" y="24"/>
                    </a:lnTo>
                    <a:lnTo>
                      <a:pt x="270" y="18"/>
                    </a:lnTo>
                    <a:lnTo>
                      <a:pt x="282" y="12"/>
                    </a:lnTo>
                    <a:lnTo>
                      <a:pt x="300" y="6"/>
                    </a:lnTo>
                    <a:lnTo>
                      <a:pt x="318" y="6"/>
                    </a:lnTo>
                    <a:lnTo>
                      <a:pt x="330" y="0"/>
                    </a:lnTo>
                    <a:lnTo>
                      <a:pt x="1494" y="240"/>
                    </a:lnTo>
                    <a:lnTo>
                      <a:pt x="36" y="33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8" name="Group 48"/>
          <p:cNvGrpSpPr>
            <a:grpSpLocks/>
          </p:cNvGrpSpPr>
          <p:nvPr/>
        </p:nvGrpSpPr>
        <p:grpSpPr bwMode="auto">
          <a:xfrm>
            <a:off x="1763713" y="1844675"/>
            <a:ext cx="2314575" cy="1209675"/>
            <a:chOff x="1296" y="1947"/>
            <a:chExt cx="1458" cy="762"/>
          </a:xfrm>
        </p:grpSpPr>
        <p:sp>
          <p:nvSpPr>
            <p:cNvPr id="3122" name="Freeform 30"/>
            <p:cNvSpPr>
              <a:spLocks/>
            </p:cNvSpPr>
            <p:nvPr/>
          </p:nvSpPr>
          <p:spPr bwMode="auto">
            <a:xfrm>
              <a:off x="1296" y="2037"/>
              <a:ext cx="804" cy="672"/>
            </a:xfrm>
            <a:custGeom>
              <a:avLst/>
              <a:gdLst>
                <a:gd name="T0" fmla="*/ 780 w 804"/>
                <a:gd name="T1" fmla="*/ 258 h 672"/>
                <a:gd name="T2" fmla="*/ 732 w 804"/>
                <a:gd name="T3" fmla="*/ 252 h 672"/>
                <a:gd name="T4" fmla="*/ 690 w 804"/>
                <a:gd name="T5" fmla="*/ 246 h 672"/>
                <a:gd name="T6" fmla="*/ 642 w 804"/>
                <a:gd name="T7" fmla="*/ 234 h 672"/>
                <a:gd name="T8" fmla="*/ 600 w 804"/>
                <a:gd name="T9" fmla="*/ 228 h 672"/>
                <a:gd name="T10" fmla="*/ 558 w 804"/>
                <a:gd name="T11" fmla="*/ 222 h 672"/>
                <a:gd name="T12" fmla="*/ 516 w 804"/>
                <a:gd name="T13" fmla="*/ 210 h 672"/>
                <a:gd name="T14" fmla="*/ 474 w 804"/>
                <a:gd name="T15" fmla="*/ 204 h 672"/>
                <a:gd name="T16" fmla="*/ 438 w 804"/>
                <a:gd name="T17" fmla="*/ 192 h 672"/>
                <a:gd name="T18" fmla="*/ 402 w 804"/>
                <a:gd name="T19" fmla="*/ 186 h 672"/>
                <a:gd name="T20" fmla="*/ 366 w 804"/>
                <a:gd name="T21" fmla="*/ 174 h 672"/>
                <a:gd name="T22" fmla="*/ 330 w 804"/>
                <a:gd name="T23" fmla="*/ 168 h 672"/>
                <a:gd name="T24" fmla="*/ 294 w 804"/>
                <a:gd name="T25" fmla="*/ 156 h 672"/>
                <a:gd name="T26" fmla="*/ 264 w 804"/>
                <a:gd name="T27" fmla="*/ 144 h 672"/>
                <a:gd name="T28" fmla="*/ 234 w 804"/>
                <a:gd name="T29" fmla="*/ 132 h 672"/>
                <a:gd name="T30" fmla="*/ 204 w 804"/>
                <a:gd name="T31" fmla="*/ 120 h 672"/>
                <a:gd name="T32" fmla="*/ 174 w 804"/>
                <a:gd name="T33" fmla="*/ 108 h 672"/>
                <a:gd name="T34" fmla="*/ 150 w 804"/>
                <a:gd name="T35" fmla="*/ 102 h 672"/>
                <a:gd name="T36" fmla="*/ 126 w 804"/>
                <a:gd name="T37" fmla="*/ 90 h 672"/>
                <a:gd name="T38" fmla="*/ 102 w 804"/>
                <a:gd name="T39" fmla="*/ 78 h 672"/>
                <a:gd name="T40" fmla="*/ 84 w 804"/>
                <a:gd name="T41" fmla="*/ 60 h 672"/>
                <a:gd name="T42" fmla="*/ 60 w 804"/>
                <a:gd name="T43" fmla="*/ 48 h 672"/>
                <a:gd name="T44" fmla="*/ 42 w 804"/>
                <a:gd name="T45" fmla="*/ 36 h 672"/>
                <a:gd name="T46" fmla="*/ 30 w 804"/>
                <a:gd name="T47" fmla="*/ 24 h 672"/>
                <a:gd name="T48" fmla="*/ 12 w 804"/>
                <a:gd name="T49" fmla="*/ 12 h 672"/>
                <a:gd name="T50" fmla="*/ 0 w 804"/>
                <a:gd name="T51" fmla="*/ 0 h 672"/>
                <a:gd name="T52" fmla="*/ 6 w 804"/>
                <a:gd name="T53" fmla="*/ 420 h 672"/>
                <a:gd name="T54" fmla="*/ 18 w 804"/>
                <a:gd name="T55" fmla="*/ 432 h 672"/>
                <a:gd name="T56" fmla="*/ 36 w 804"/>
                <a:gd name="T57" fmla="*/ 444 h 672"/>
                <a:gd name="T58" fmla="*/ 54 w 804"/>
                <a:gd name="T59" fmla="*/ 456 h 672"/>
                <a:gd name="T60" fmla="*/ 72 w 804"/>
                <a:gd name="T61" fmla="*/ 468 h 672"/>
                <a:gd name="T62" fmla="*/ 90 w 804"/>
                <a:gd name="T63" fmla="*/ 480 h 672"/>
                <a:gd name="T64" fmla="*/ 114 w 804"/>
                <a:gd name="T65" fmla="*/ 498 h 672"/>
                <a:gd name="T66" fmla="*/ 138 w 804"/>
                <a:gd name="T67" fmla="*/ 510 h 672"/>
                <a:gd name="T68" fmla="*/ 162 w 804"/>
                <a:gd name="T69" fmla="*/ 522 h 672"/>
                <a:gd name="T70" fmla="*/ 192 w 804"/>
                <a:gd name="T71" fmla="*/ 528 h 672"/>
                <a:gd name="T72" fmla="*/ 216 w 804"/>
                <a:gd name="T73" fmla="*/ 540 h 672"/>
                <a:gd name="T74" fmla="*/ 246 w 804"/>
                <a:gd name="T75" fmla="*/ 552 h 672"/>
                <a:gd name="T76" fmla="*/ 282 w 804"/>
                <a:gd name="T77" fmla="*/ 564 h 672"/>
                <a:gd name="T78" fmla="*/ 312 w 804"/>
                <a:gd name="T79" fmla="*/ 576 h 672"/>
                <a:gd name="T80" fmla="*/ 348 w 804"/>
                <a:gd name="T81" fmla="*/ 582 h 672"/>
                <a:gd name="T82" fmla="*/ 384 w 804"/>
                <a:gd name="T83" fmla="*/ 594 h 672"/>
                <a:gd name="T84" fmla="*/ 420 w 804"/>
                <a:gd name="T85" fmla="*/ 606 h 672"/>
                <a:gd name="T86" fmla="*/ 456 w 804"/>
                <a:gd name="T87" fmla="*/ 612 h 672"/>
                <a:gd name="T88" fmla="*/ 498 w 804"/>
                <a:gd name="T89" fmla="*/ 624 h 672"/>
                <a:gd name="T90" fmla="*/ 534 w 804"/>
                <a:gd name="T91" fmla="*/ 630 h 672"/>
                <a:gd name="T92" fmla="*/ 576 w 804"/>
                <a:gd name="T93" fmla="*/ 636 h 672"/>
                <a:gd name="T94" fmla="*/ 624 w 804"/>
                <a:gd name="T95" fmla="*/ 648 h 672"/>
                <a:gd name="T96" fmla="*/ 666 w 804"/>
                <a:gd name="T97" fmla="*/ 654 h 672"/>
                <a:gd name="T98" fmla="*/ 708 w 804"/>
                <a:gd name="T99" fmla="*/ 660 h 672"/>
                <a:gd name="T100" fmla="*/ 756 w 804"/>
                <a:gd name="T101" fmla="*/ 666 h 672"/>
                <a:gd name="T102" fmla="*/ 804 w 804"/>
                <a:gd name="T103" fmla="*/ 672 h 67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04"/>
                <a:gd name="T157" fmla="*/ 0 h 672"/>
                <a:gd name="T158" fmla="*/ 804 w 804"/>
                <a:gd name="T159" fmla="*/ 672 h 67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04" h="672">
                  <a:moveTo>
                    <a:pt x="804" y="258"/>
                  </a:moveTo>
                  <a:lnTo>
                    <a:pt x="780" y="258"/>
                  </a:lnTo>
                  <a:lnTo>
                    <a:pt x="756" y="252"/>
                  </a:lnTo>
                  <a:lnTo>
                    <a:pt x="732" y="252"/>
                  </a:lnTo>
                  <a:lnTo>
                    <a:pt x="708" y="246"/>
                  </a:lnTo>
                  <a:lnTo>
                    <a:pt x="690" y="246"/>
                  </a:lnTo>
                  <a:lnTo>
                    <a:pt x="666" y="240"/>
                  </a:lnTo>
                  <a:lnTo>
                    <a:pt x="642" y="234"/>
                  </a:lnTo>
                  <a:lnTo>
                    <a:pt x="624" y="234"/>
                  </a:lnTo>
                  <a:lnTo>
                    <a:pt x="600" y="228"/>
                  </a:lnTo>
                  <a:lnTo>
                    <a:pt x="576" y="222"/>
                  </a:lnTo>
                  <a:lnTo>
                    <a:pt x="558" y="222"/>
                  </a:lnTo>
                  <a:lnTo>
                    <a:pt x="534" y="216"/>
                  </a:lnTo>
                  <a:lnTo>
                    <a:pt x="516" y="210"/>
                  </a:lnTo>
                  <a:lnTo>
                    <a:pt x="498" y="210"/>
                  </a:lnTo>
                  <a:lnTo>
                    <a:pt x="474" y="204"/>
                  </a:lnTo>
                  <a:lnTo>
                    <a:pt x="456" y="198"/>
                  </a:lnTo>
                  <a:lnTo>
                    <a:pt x="438" y="192"/>
                  </a:lnTo>
                  <a:lnTo>
                    <a:pt x="420" y="192"/>
                  </a:lnTo>
                  <a:lnTo>
                    <a:pt x="402" y="186"/>
                  </a:lnTo>
                  <a:lnTo>
                    <a:pt x="384" y="180"/>
                  </a:lnTo>
                  <a:lnTo>
                    <a:pt x="366" y="174"/>
                  </a:lnTo>
                  <a:lnTo>
                    <a:pt x="348" y="168"/>
                  </a:lnTo>
                  <a:lnTo>
                    <a:pt x="330" y="168"/>
                  </a:lnTo>
                  <a:lnTo>
                    <a:pt x="312" y="162"/>
                  </a:lnTo>
                  <a:lnTo>
                    <a:pt x="294" y="156"/>
                  </a:lnTo>
                  <a:lnTo>
                    <a:pt x="282" y="150"/>
                  </a:lnTo>
                  <a:lnTo>
                    <a:pt x="264" y="144"/>
                  </a:lnTo>
                  <a:lnTo>
                    <a:pt x="246" y="138"/>
                  </a:lnTo>
                  <a:lnTo>
                    <a:pt x="234" y="132"/>
                  </a:lnTo>
                  <a:lnTo>
                    <a:pt x="216" y="126"/>
                  </a:lnTo>
                  <a:lnTo>
                    <a:pt x="204" y="120"/>
                  </a:lnTo>
                  <a:lnTo>
                    <a:pt x="192" y="114"/>
                  </a:lnTo>
                  <a:lnTo>
                    <a:pt x="174" y="108"/>
                  </a:lnTo>
                  <a:lnTo>
                    <a:pt x="162" y="108"/>
                  </a:lnTo>
                  <a:lnTo>
                    <a:pt x="150" y="102"/>
                  </a:lnTo>
                  <a:lnTo>
                    <a:pt x="138" y="96"/>
                  </a:lnTo>
                  <a:lnTo>
                    <a:pt x="126" y="90"/>
                  </a:lnTo>
                  <a:lnTo>
                    <a:pt x="114" y="84"/>
                  </a:lnTo>
                  <a:lnTo>
                    <a:pt x="102" y="78"/>
                  </a:lnTo>
                  <a:lnTo>
                    <a:pt x="90" y="66"/>
                  </a:lnTo>
                  <a:lnTo>
                    <a:pt x="84" y="60"/>
                  </a:lnTo>
                  <a:lnTo>
                    <a:pt x="72" y="54"/>
                  </a:lnTo>
                  <a:lnTo>
                    <a:pt x="60" y="48"/>
                  </a:lnTo>
                  <a:lnTo>
                    <a:pt x="54" y="42"/>
                  </a:lnTo>
                  <a:lnTo>
                    <a:pt x="42" y="36"/>
                  </a:lnTo>
                  <a:lnTo>
                    <a:pt x="36" y="30"/>
                  </a:lnTo>
                  <a:lnTo>
                    <a:pt x="30" y="24"/>
                  </a:lnTo>
                  <a:lnTo>
                    <a:pt x="18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0" y="414"/>
                  </a:lnTo>
                  <a:lnTo>
                    <a:pt x="6" y="420"/>
                  </a:lnTo>
                  <a:lnTo>
                    <a:pt x="12" y="426"/>
                  </a:lnTo>
                  <a:lnTo>
                    <a:pt x="18" y="432"/>
                  </a:lnTo>
                  <a:lnTo>
                    <a:pt x="30" y="438"/>
                  </a:lnTo>
                  <a:lnTo>
                    <a:pt x="36" y="444"/>
                  </a:lnTo>
                  <a:lnTo>
                    <a:pt x="42" y="450"/>
                  </a:lnTo>
                  <a:lnTo>
                    <a:pt x="54" y="456"/>
                  </a:lnTo>
                  <a:lnTo>
                    <a:pt x="60" y="462"/>
                  </a:lnTo>
                  <a:lnTo>
                    <a:pt x="72" y="468"/>
                  </a:lnTo>
                  <a:lnTo>
                    <a:pt x="84" y="474"/>
                  </a:lnTo>
                  <a:lnTo>
                    <a:pt x="90" y="480"/>
                  </a:lnTo>
                  <a:lnTo>
                    <a:pt x="102" y="492"/>
                  </a:lnTo>
                  <a:lnTo>
                    <a:pt x="114" y="498"/>
                  </a:lnTo>
                  <a:lnTo>
                    <a:pt x="126" y="504"/>
                  </a:lnTo>
                  <a:lnTo>
                    <a:pt x="138" y="510"/>
                  </a:lnTo>
                  <a:lnTo>
                    <a:pt x="150" y="516"/>
                  </a:lnTo>
                  <a:lnTo>
                    <a:pt x="162" y="522"/>
                  </a:lnTo>
                  <a:lnTo>
                    <a:pt x="174" y="522"/>
                  </a:lnTo>
                  <a:lnTo>
                    <a:pt x="192" y="528"/>
                  </a:lnTo>
                  <a:lnTo>
                    <a:pt x="204" y="534"/>
                  </a:lnTo>
                  <a:lnTo>
                    <a:pt x="216" y="540"/>
                  </a:lnTo>
                  <a:lnTo>
                    <a:pt x="234" y="546"/>
                  </a:lnTo>
                  <a:lnTo>
                    <a:pt x="246" y="552"/>
                  </a:lnTo>
                  <a:lnTo>
                    <a:pt x="264" y="558"/>
                  </a:lnTo>
                  <a:lnTo>
                    <a:pt x="282" y="564"/>
                  </a:lnTo>
                  <a:lnTo>
                    <a:pt x="294" y="570"/>
                  </a:lnTo>
                  <a:lnTo>
                    <a:pt x="312" y="576"/>
                  </a:lnTo>
                  <a:lnTo>
                    <a:pt x="330" y="582"/>
                  </a:lnTo>
                  <a:lnTo>
                    <a:pt x="348" y="582"/>
                  </a:lnTo>
                  <a:lnTo>
                    <a:pt x="366" y="588"/>
                  </a:lnTo>
                  <a:lnTo>
                    <a:pt x="384" y="594"/>
                  </a:lnTo>
                  <a:lnTo>
                    <a:pt x="402" y="600"/>
                  </a:lnTo>
                  <a:lnTo>
                    <a:pt x="420" y="606"/>
                  </a:lnTo>
                  <a:lnTo>
                    <a:pt x="438" y="606"/>
                  </a:lnTo>
                  <a:lnTo>
                    <a:pt x="456" y="612"/>
                  </a:lnTo>
                  <a:lnTo>
                    <a:pt x="474" y="618"/>
                  </a:lnTo>
                  <a:lnTo>
                    <a:pt x="498" y="624"/>
                  </a:lnTo>
                  <a:lnTo>
                    <a:pt x="516" y="624"/>
                  </a:lnTo>
                  <a:lnTo>
                    <a:pt x="534" y="630"/>
                  </a:lnTo>
                  <a:lnTo>
                    <a:pt x="558" y="636"/>
                  </a:lnTo>
                  <a:lnTo>
                    <a:pt x="576" y="636"/>
                  </a:lnTo>
                  <a:lnTo>
                    <a:pt x="600" y="642"/>
                  </a:lnTo>
                  <a:lnTo>
                    <a:pt x="624" y="648"/>
                  </a:lnTo>
                  <a:lnTo>
                    <a:pt x="642" y="648"/>
                  </a:lnTo>
                  <a:lnTo>
                    <a:pt x="666" y="654"/>
                  </a:lnTo>
                  <a:lnTo>
                    <a:pt x="690" y="660"/>
                  </a:lnTo>
                  <a:lnTo>
                    <a:pt x="708" y="660"/>
                  </a:lnTo>
                  <a:lnTo>
                    <a:pt x="732" y="666"/>
                  </a:lnTo>
                  <a:lnTo>
                    <a:pt x="756" y="666"/>
                  </a:lnTo>
                  <a:lnTo>
                    <a:pt x="780" y="672"/>
                  </a:lnTo>
                  <a:lnTo>
                    <a:pt x="804" y="672"/>
                  </a:lnTo>
                  <a:lnTo>
                    <a:pt x="804" y="258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23" name="Freeform 31"/>
            <p:cNvSpPr>
              <a:spLocks/>
            </p:cNvSpPr>
            <p:nvPr/>
          </p:nvSpPr>
          <p:spPr bwMode="auto">
            <a:xfrm>
              <a:off x="2100" y="1947"/>
              <a:ext cx="654" cy="762"/>
            </a:xfrm>
            <a:custGeom>
              <a:avLst/>
              <a:gdLst>
                <a:gd name="T0" fmla="*/ 654 w 654"/>
                <a:gd name="T1" fmla="*/ 0 h 762"/>
                <a:gd name="T2" fmla="*/ 0 w 654"/>
                <a:gd name="T3" fmla="*/ 348 h 762"/>
                <a:gd name="T4" fmla="*/ 0 w 654"/>
                <a:gd name="T5" fmla="*/ 762 h 762"/>
                <a:gd name="T6" fmla="*/ 654 w 654"/>
                <a:gd name="T7" fmla="*/ 414 h 762"/>
                <a:gd name="T8" fmla="*/ 654 w 654"/>
                <a:gd name="T9" fmla="*/ 0 h 7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4"/>
                <a:gd name="T16" fmla="*/ 0 h 762"/>
                <a:gd name="T17" fmla="*/ 654 w 654"/>
                <a:gd name="T18" fmla="*/ 762 h 7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4" h="762">
                  <a:moveTo>
                    <a:pt x="654" y="0"/>
                  </a:moveTo>
                  <a:lnTo>
                    <a:pt x="0" y="348"/>
                  </a:lnTo>
                  <a:lnTo>
                    <a:pt x="0" y="762"/>
                  </a:lnTo>
                  <a:lnTo>
                    <a:pt x="654" y="414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24" name="Freeform 32"/>
            <p:cNvSpPr>
              <a:spLocks/>
            </p:cNvSpPr>
            <p:nvPr/>
          </p:nvSpPr>
          <p:spPr bwMode="auto">
            <a:xfrm>
              <a:off x="1296" y="1947"/>
              <a:ext cx="1458" cy="348"/>
            </a:xfrm>
            <a:custGeom>
              <a:avLst/>
              <a:gdLst>
                <a:gd name="T0" fmla="*/ 804 w 1458"/>
                <a:gd name="T1" fmla="*/ 348 h 348"/>
                <a:gd name="T2" fmla="*/ 780 w 1458"/>
                <a:gd name="T3" fmla="*/ 348 h 348"/>
                <a:gd name="T4" fmla="*/ 756 w 1458"/>
                <a:gd name="T5" fmla="*/ 342 h 348"/>
                <a:gd name="T6" fmla="*/ 732 w 1458"/>
                <a:gd name="T7" fmla="*/ 342 h 348"/>
                <a:gd name="T8" fmla="*/ 708 w 1458"/>
                <a:gd name="T9" fmla="*/ 336 h 348"/>
                <a:gd name="T10" fmla="*/ 690 w 1458"/>
                <a:gd name="T11" fmla="*/ 336 h 348"/>
                <a:gd name="T12" fmla="*/ 666 w 1458"/>
                <a:gd name="T13" fmla="*/ 330 h 348"/>
                <a:gd name="T14" fmla="*/ 642 w 1458"/>
                <a:gd name="T15" fmla="*/ 324 h 348"/>
                <a:gd name="T16" fmla="*/ 624 w 1458"/>
                <a:gd name="T17" fmla="*/ 324 h 348"/>
                <a:gd name="T18" fmla="*/ 600 w 1458"/>
                <a:gd name="T19" fmla="*/ 318 h 348"/>
                <a:gd name="T20" fmla="*/ 576 w 1458"/>
                <a:gd name="T21" fmla="*/ 312 h 348"/>
                <a:gd name="T22" fmla="*/ 558 w 1458"/>
                <a:gd name="T23" fmla="*/ 312 h 348"/>
                <a:gd name="T24" fmla="*/ 534 w 1458"/>
                <a:gd name="T25" fmla="*/ 306 h 348"/>
                <a:gd name="T26" fmla="*/ 516 w 1458"/>
                <a:gd name="T27" fmla="*/ 300 h 348"/>
                <a:gd name="T28" fmla="*/ 498 w 1458"/>
                <a:gd name="T29" fmla="*/ 300 h 348"/>
                <a:gd name="T30" fmla="*/ 474 w 1458"/>
                <a:gd name="T31" fmla="*/ 294 h 348"/>
                <a:gd name="T32" fmla="*/ 456 w 1458"/>
                <a:gd name="T33" fmla="*/ 288 h 348"/>
                <a:gd name="T34" fmla="*/ 438 w 1458"/>
                <a:gd name="T35" fmla="*/ 282 h 348"/>
                <a:gd name="T36" fmla="*/ 420 w 1458"/>
                <a:gd name="T37" fmla="*/ 282 h 348"/>
                <a:gd name="T38" fmla="*/ 402 w 1458"/>
                <a:gd name="T39" fmla="*/ 276 h 348"/>
                <a:gd name="T40" fmla="*/ 384 w 1458"/>
                <a:gd name="T41" fmla="*/ 270 h 348"/>
                <a:gd name="T42" fmla="*/ 366 w 1458"/>
                <a:gd name="T43" fmla="*/ 264 h 348"/>
                <a:gd name="T44" fmla="*/ 348 w 1458"/>
                <a:gd name="T45" fmla="*/ 258 h 348"/>
                <a:gd name="T46" fmla="*/ 330 w 1458"/>
                <a:gd name="T47" fmla="*/ 258 h 348"/>
                <a:gd name="T48" fmla="*/ 312 w 1458"/>
                <a:gd name="T49" fmla="*/ 252 h 348"/>
                <a:gd name="T50" fmla="*/ 294 w 1458"/>
                <a:gd name="T51" fmla="*/ 246 h 348"/>
                <a:gd name="T52" fmla="*/ 282 w 1458"/>
                <a:gd name="T53" fmla="*/ 240 h 348"/>
                <a:gd name="T54" fmla="*/ 264 w 1458"/>
                <a:gd name="T55" fmla="*/ 234 h 348"/>
                <a:gd name="T56" fmla="*/ 246 w 1458"/>
                <a:gd name="T57" fmla="*/ 228 h 348"/>
                <a:gd name="T58" fmla="*/ 234 w 1458"/>
                <a:gd name="T59" fmla="*/ 222 h 348"/>
                <a:gd name="T60" fmla="*/ 216 w 1458"/>
                <a:gd name="T61" fmla="*/ 216 h 348"/>
                <a:gd name="T62" fmla="*/ 204 w 1458"/>
                <a:gd name="T63" fmla="*/ 210 h 348"/>
                <a:gd name="T64" fmla="*/ 192 w 1458"/>
                <a:gd name="T65" fmla="*/ 204 h 348"/>
                <a:gd name="T66" fmla="*/ 174 w 1458"/>
                <a:gd name="T67" fmla="*/ 198 h 348"/>
                <a:gd name="T68" fmla="*/ 162 w 1458"/>
                <a:gd name="T69" fmla="*/ 198 h 348"/>
                <a:gd name="T70" fmla="*/ 150 w 1458"/>
                <a:gd name="T71" fmla="*/ 192 h 348"/>
                <a:gd name="T72" fmla="*/ 138 w 1458"/>
                <a:gd name="T73" fmla="*/ 186 h 348"/>
                <a:gd name="T74" fmla="*/ 126 w 1458"/>
                <a:gd name="T75" fmla="*/ 180 h 348"/>
                <a:gd name="T76" fmla="*/ 114 w 1458"/>
                <a:gd name="T77" fmla="*/ 174 h 348"/>
                <a:gd name="T78" fmla="*/ 102 w 1458"/>
                <a:gd name="T79" fmla="*/ 168 h 348"/>
                <a:gd name="T80" fmla="*/ 90 w 1458"/>
                <a:gd name="T81" fmla="*/ 156 h 348"/>
                <a:gd name="T82" fmla="*/ 84 w 1458"/>
                <a:gd name="T83" fmla="*/ 150 h 348"/>
                <a:gd name="T84" fmla="*/ 72 w 1458"/>
                <a:gd name="T85" fmla="*/ 144 h 348"/>
                <a:gd name="T86" fmla="*/ 60 w 1458"/>
                <a:gd name="T87" fmla="*/ 138 h 348"/>
                <a:gd name="T88" fmla="*/ 54 w 1458"/>
                <a:gd name="T89" fmla="*/ 132 h 348"/>
                <a:gd name="T90" fmla="*/ 42 w 1458"/>
                <a:gd name="T91" fmla="*/ 126 h 348"/>
                <a:gd name="T92" fmla="*/ 36 w 1458"/>
                <a:gd name="T93" fmla="*/ 120 h 348"/>
                <a:gd name="T94" fmla="*/ 30 w 1458"/>
                <a:gd name="T95" fmla="*/ 114 h 348"/>
                <a:gd name="T96" fmla="*/ 18 w 1458"/>
                <a:gd name="T97" fmla="*/ 108 h 348"/>
                <a:gd name="T98" fmla="*/ 12 w 1458"/>
                <a:gd name="T99" fmla="*/ 102 h 348"/>
                <a:gd name="T100" fmla="*/ 6 w 1458"/>
                <a:gd name="T101" fmla="*/ 96 h 348"/>
                <a:gd name="T102" fmla="*/ 0 w 1458"/>
                <a:gd name="T103" fmla="*/ 90 h 348"/>
                <a:gd name="T104" fmla="*/ 1458 w 1458"/>
                <a:gd name="T105" fmla="*/ 0 h 348"/>
                <a:gd name="T106" fmla="*/ 804 w 1458"/>
                <a:gd name="T107" fmla="*/ 348 h 34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458"/>
                <a:gd name="T163" fmla="*/ 0 h 348"/>
                <a:gd name="T164" fmla="*/ 1458 w 1458"/>
                <a:gd name="T165" fmla="*/ 348 h 34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458" h="348">
                  <a:moveTo>
                    <a:pt x="804" y="348"/>
                  </a:moveTo>
                  <a:lnTo>
                    <a:pt x="780" y="348"/>
                  </a:lnTo>
                  <a:lnTo>
                    <a:pt x="756" y="342"/>
                  </a:lnTo>
                  <a:lnTo>
                    <a:pt x="732" y="342"/>
                  </a:lnTo>
                  <a:lnTo>
                    <a:pt x="708" y="336"/>
                  </a:lnTo>
                  <a:lnTo>
                    <a:pt x="690" y="336"/>
                  </a:lnTo>
                  <a:lnTo>
                    <a:pt x="666" y="330"/>
                  </a:lnTo>
                  <a:lnTo>
                    <a:pt x="642" y="324"/>
                  </a:lnTo>
                  <a:lnTo>
                    <a:pt x="624" y="324"/>
                  </a:lnTo>
                  <a:lnTo>
                    <a:pt x="600" y="318"/>
                  </a:lnTo>
                  <a:lnTo>
                    <a:pt x="576" y="312"/>
                  </a:lnTo>
                  <a:lnTo>
                    <a:pt x="558" y="312"/>
                  </a:lnTo>
                  <a:lnTo>
                    <a:pt x="534" y="306"/>
                  </a:lnTo>
                  <a:lnTo>
                    <a:pt x="516" y="300"/>
                  </a:lnTo>
                  <a:lnTo>
                    <a:pt x="498" y="300"/>
                  </a:lnTo>
                  <a:lnTo>
                    <a:pt x="474" y="294"/>
                  </a:lnTo>
                  <a:lnTo>
                    <a:pt x="456" y="288"/>
                  </a:lnTo>
                  <a:lnTo>
                    <a:pt x="438" y="282"/>
                  </a:lnTo>
                  <a:lnTo>
                    <a:pt x="420" y="282"/>
                  </a:lnTo>
                  <a:lnTo>
                    <a:pt x="402" y="276"/>
                  </a:lnTo>
                  <a:lnTo>
                    <a:pt x="384" y="270"/>
                  </a:lnTo>
                  <a:lnTo>
                    <a:pt x="366" y="264"/>
                  </a:lnTo>
                  <a:lnTo>
                    <a:pt x="348" y="258"/>
                  </a:lnTo>
                  <a:lnTo>
                    <a:pt x="330" y="258"/>
                  </a:lnTo>
                  <a:lnTo>
                    <a:pt x="312" y="252"/>
                  </a:lnTo>
                  <a:lnTo>
                    <a:pt x="294" y="246"/>
                  </a:lnTo>
                  <a:lnTo>
                    <a:pt x="282" y="240"/>
                  </a:lnTo>
                  <a:lnTo>
                    <a:pt x="264" y="234"/>
                  </a:lnTo>
                  <a:lnTo>
                    <a:pt x="246" y="228"/>
                  </a:lnTo>
                  <a:lnTo>
                    <a:pt x="234" y="222"/>
                  </a:lnTo>
                  <a:lnTo>
                    <a:pt x="216" y="216"/>
                  </a:lnTo>
                  <a:lnTo>
                    <a:pt x="204" y="210"/>
                  </a:lnTo>
                  <a:lnTo>
                    <a:pt x="192" y="204"/>
                  </a:lnTo>
                  <a:lnTo>
                    <a:pt x="174" y="198"/>
                  </a:lnTo>
                  <a:lnTo>
                    <a:pt x="162" y="198"/>
                  </a:lnTo>
                  <a:lnTo>
                    <a:pt x="150" y="192"/>
                  </a:lnTo>
                  <a:lnTo>
                    <a:pt x="138" y="186"/>
                  </a:lnTo>
                  <a:lnTo>
                    <a:pt x="126" y="180"/>
                  </a:lnTo>
                  <a:lnTo>
                    <a:pt x="114" y="174"/>
                  </a:lnTo>
                  <a:lnTo>
                    <a:pt x="102" y="168"/>
                  </a:lnTo>
                  <a:lnTo>
                    <a:pt x="90" y="156"/>
                  </a:lnTo>
                  <a:lnTo>
                    <a:pt x="84" y="150"/>
                  </a:lnTo>
                  <a:lnTo>
                    <a:pt x="72" y="144"/>
                  </a:lnTo>
                  <a:lnTo>
                    <a:pt x="60" y="138"/>
                  </a:lnTo>
                  <a:lnTo>
                    <a:pt x="54" y="132"/>
                  </a:lnTo>
                  <a:lnTo>
                    <a:pt x="42" y="126"/>
                  </a:lnTo>
                  <a:lnTo>
                    <a:pt x="36" y="120"/>
                  </a:lnTo>
                  <a:lnTo>
                    <a:pt x="30" y="114"/>
                  </a:lnTo>
                  <a:lnTo>
                    <a:pt x="18" y="108"/>
                  </a:lnTo>
                  <a:lnTo>
                    <a:pt x="12" y="102"/>
                  </a:lnTo>
                  <a:lnTo>
                    <a:pt x="6" y="96"/>
                  </a:lnTo>
                  <a:lnTo>
                    <a:pt x="0" y="90"/>
                  </a:lnTo>
                  <a:lnTo>
                    <a:pt x="1458" y="0"/>
                  </a:lnTo>
                  <a:lnTo>
                    <a:pt x="804" y="348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43"/>
          <p:cNvGrpSpPr>
            <a:grpSpLocks/>
          </p:cNvGrpSpPr>
          <p:nvPr/>
        </p:nvGrpSpPr>
        <p:grpSpPr bwMode="auto">
          <a:xfrm>
            <a:off x="3059113" y="1844675"/>
            <a:ext cx="2076450" cy="1276350"/>
            <a:chOff x="2100" y="1947"/>
            <a:chExt cx="1308" cy="804"/>
          </a:xfrm>
        </p:grpSpPr>
        <p:sp>
          <p:nvSpPr>
            <p:cNvPr id="3120" name="Freeform 33"/>
            <p:cNvSpPr>
              <a:spLocks/>
            </p:cNvSpPr>
            <p:nvPr/>
          </p:nvSpPr>
          <p:spPr bwMode="auto">
            <a:xfrm>
              <a:off x="2100" y="2295"/>
              <a:ext cx="1308" cy="456"/>
            </a:xfrm>
            <a:custGeom>
              <a:avLst/>
              <a:gdLst>
                <a:gd name="T0" fmla="*/ 1284 w 1308"/>
                <a:gd name="T1" fmla="*/ 6 h 456"/>
                <a:gd name="T2" fmla="*/ 1236 w 1308"/>
                <a:gd name="T3" fmla="*/ 12 h 456"/>
                <a:gd name="T4" fmla="*/ 1188 w 1308"/>
                <a:gd name="T5" fmla="*/ 12 h 456"/>
                <a:gd name="T6" fmla="*/ 1140 w 1308"/>
                <a:gd name="T7" fmla="*/ 18 h 456"/>
                <a:gd name="T8" fmla="*/ 1092 w 1308"/>
                <a:gd name="T9" fmla="*/ 24 h 456"/>
                <a:gd name="T10" fmla="*/ 1038 w 1308"/>
                <a:gd name="T11" fmla="*/ 30 h 456"/>
                <a:gd name="T12" fmla="*/ 990 w 1308"/>
                <a:gd name="T13" fmla="*/ 30 h 456"/>
                <a:gd name="T14" fmla="*/ 966 w 1308"/>
                <a:gd name="T15" fmla="*/ 30 h 456"/>
                <a:gd name="T16" fmla="*/ 912 w 1308"/>
                <a:gd name="T17" fmla="*/ 36 h 456"/>
                <a:gd name="T18" fmla="*/ 858 w 1308"/>
                <a:gd name="T19" fmla="*/ 36 h 456"/>
                <a:gd name="T20" fmla="*/ 810 w 1308"/>
                <a:gd name="T21" fmla="*/ 36 h 456"/>
                <a:gd name="T22" fmla="*/ 756 w 1308"/>
                <a:gd name="T23" fmla="*/ 42 h 456"/>
                <a:gd name="T24" fmla="*/ 702 w 1308"/>
                <a:gd name="T25" fmla="*/ 42 h 456"/>
                <a:gd name="T26" fmla="*/ 654 w 1308"/>
                <a:gd name="T27" fmla="*/ 42 h 456"/>
                <a:gd name="T28" fmla="*/ 600 w 1308"/>
                <a:gd name="T29" fmla="*/ 42 h 456"/>
                <a:gd name="T30" fmla="*/ 546 w 1308"/>
                <a:gd name="T31" fmla="*/ 42 h 456"/>
                <a:gd name="T32" fmla="*/ 498 w 1308"/>
                <a:gd name="T33" fmla="*/ 36 h 456"/>
                <a:gd name="T34" fmla="*/ 444 w 1308"/>
                <a:gd name="T35" fmla="*/ 36 h 456"/>
                <a:gd name="T36" fmla="*/ 396 w 1308"/>
                <a:gd name="T37" fmla="*/ 36 h 456"/>
                <a:gd name="T38" fmla="*/ 342 w 1308"/>
                <a:gd name="T39" fmla="*/ 30 h 456"/>
                <a:gd name="T40" fmla="*/ 318 w 1308"/>
                <a:gd name="T41" fmla="*/ 30 h 456"/>
                <a:gd name="T42" fmla="*/ 264 w 1308"/>
                <a:gd name="T43" fmla="*/ 30 h 456"/>
                <a:gd name="T44" fmla="*/ 216 w 1308"/>
                <a:gd name="T45" fmla="*/ 24 h 456"/>
                <a:gd name="T46" fmla="*/ 168 w 1308"/>
                <a:gd name="T47" fmla="*/ 18 h 456"/>
                <a:gd name="T48" fmla="*/ 120 w 1308"/>
                <a:gd name="T49" fmla="*/ 12 h 456"/>
                <a:gd name="T50" fmla="*/ 66 w 1308"/>
                <a:gd name="T51" fmla="*/ 12 h 456"/>
                <a:gd name="T52" fmla="*/ 24 w 1308"/>
                <a:gd name="T53" fmla="*/ 6 h 456"/>
                <a:gd name="T54" fmla="*/ 0 w 1308"/>
                <a:gd name="T55" fmla="*/ 414 h 456"/>
                <a:gd name="T56" fmla="*/ 42 w 1308"/>
                <a:gd name="T57" fmla="*/ 420 h 456"/>
                <a:gd name="T58" fmla="*/ 90 w 1308"/>
                <a:gd name="T59" fmla="*/ 426 h 456"/>
                <a:gd name="T60" fmla="*/ 144 w 1308"/>
                <a:gd name="T61" fmla="*/ 432 h 456"/>
                <a:gd name="T62" fmla="*/ 192 w 1308"/>
                <a:gd name="T63" fmla="*/ 438 h 456"/>
                <a:gd name="T64" fmla="*/ 240 w 1308"/>
                <a:gd name="T65" fmla="*/ 438 h 456"/>
                <a:gd name="T66" fmla="*/ 294 w 1308"/>
                <a:gd name="T67" fmla="*/ 444 h 456"/>
                <a:gd name="T68" fmla="*/ 318 w 1308"/>
                <a:gd name="T69" fmla="*/ 444 h 456"/>
                <a:gd name="T70" fmla="*/ 366 w 1308"/>
                <a:gd name="T71" fmla="*/ 450 h 456"/>
                <a:gd name="T72" fmla="*/ 420 w 1308"/>
                <a:gd name="T73" fmla="*/ 450 h 456"/>
                <a:gd name="T74" fmla="*/ 468 w 1308"/>
                <a:gd name="T75" fmla="*/ 450 h 456"/>
                <a:gd name="T76" fmla="*/ 522 w 1308"/>
                <a:gd name="T77" fmla="*/ 456 h 456"/>
                <a:gd name="T78" fmla="*/ 576 w 1308"/>
                <a:gd name="T79" fmla="*/ 456 h 456"/>
                <a:gd name="T80" fmla="*/ 624 w 1308"/>
                <a:gd name="T81" fmla="*/ 456 h 456"/>
                <a:gd name="T82" fmla="*/ 678 w 1308"/>
                <a:gd name="T83" fmla="*/ 456 h 456"/>
                <a:gd name="T84" fmla="*/ 732 w 1308"/>
                <a:gd name="T85" fmla="*/ 456 h 456"/>
                <a:gd name="T86" fmla="*/ 780 w 1308"/>
                <a:gd name="T87" fmla="*/ 456 h 456"/>
                <a:gd name="T88" fmla="*/ 834 w 1308"/>
                <a:gd name="T89" fmla="*/ 450 h 456"/>
                <a:gd name="T90" fmla="*/ 888 w 1308"/>
                <a:gd name="T91" fmla="*/ 450 h 456"/>
                <a:gd name="T92" fmla="*/ 936 w 1308"/>
                <a:gd name="T93" fmla="*/ 450 h 456"/>
                <a:gd name="T94" fmla="*/ 990 w 1308"/>
                <a:gd name="T95" fmla="*/ 444 h 456"/>
                <a:gd name="T96" fmla="*/ 1014 w 1308"/>
                <a:gd name="T97" fmla="*/ 444 h 456"/>
                <a:gd name="T98" fmla="*/ 1062 w 1308"/>
                <a:gd name="T99" fmla="*/ 438 h 456"/>
                <a:gd name="T100" fmla="*/ 1116 w 1308"/>
                <a:gd name="T101" fmla="*/ 438 h 456"/>
                <a:gd name="T102" fmla="*/ 1164 w 1308"/>
                <a:gd name="T103" fmla="*/ 432 h 456"/>
                <a:gd name="T104" fmla="*/ 1212 w 1308"/>
                <a:gd name="T105" fmla="*/ 426 h 456"/>
                <a:gd name="T106" fmla="*/ 1260 w 1308"/>
                <a:gd name="T107" fmla="*/ 420 h 456"/>
                <a:gd name="T108" fmla="*/ 1308 w 1308"/>
                <a:gd name="T109" fmla="*/ 414 h 45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308"/>
                <a:gd name="T166" fmla="*/ 0 h 456"/>
                <a:gd name="T167" fmla="*/ 1308 w 1308"/>
                <a:gd name="T168" fmla="*/ 456 h 45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308" h="456">
                  <a:moveTo>
                    <a:pt x="1308" y="0"/>
                  </a:moveTo>
                  <a:lnTo>
                    <a:pt x="1284" y="6"/>
                  </a:lnTo>
                  <a:lnTo>
                    <a:pt x="1260" y="6"/>
                  </a:lnTo>
                  <a:lnTo>
                    <a:pt x="1236" y="12"/>
                  </a:lnTo>
                  <a:lnTo>
                    <a:pt x="1212" y="12"/>
                  </a:lnTo>
                  <a:lnTo>
                    <a:pt x="1188" y="12"/>
                  </a:lnTo>
                  <a:lnTo>
                    <a:pt x="1164" y="18"/>
                  </a:lnTo>
                  <a:lnTo>
                    <a:pt x="1140" y="18"/>
                  </a:lnTo>
                  <a:lnTo>
                    <a:pt x="1116" y="24"/>
                  </a:lnTo>
                  <a:lnTo>
                    <a:pt x="1092" y="24"/>
                  </a:lnTo>
                  <a:lnTo>
                    <a:pt x="1062" y="24"/>
                  </a:lnTo>
                  <a:lnTo>
                    <a:pt x="1038" y="30"/>
                  </a:lnTo>
                  <a:lnTo>
                    <a:pt x="1014" y="30"/>
                  </a:lnTo>
                  <a:lnTo>
                    <a:pt x="990" y="30"/>
                  </a:lnTo>
                  <a:lnTo>
                    <a:pt x="966" y="30"/>
                  </a:lnTo>
                  <a:lnTo>
                    <a:pt x="936" y="36"/>
                  </a:lnTo>
                  <a:lnTo>
                    <a:pt x="912" y="36"/>
                  </a:lnTo>
                  <a:lnTo>
                    <a:pt x="888" y="36"/>
                  </a:lnTo>
                  <a:lnTo>
                    <a:pt x="858" y="36"/>
                  </a:lnTo>
                  <a:lnTo>
                    <a:pt x="834" y="36"/>
                  </a:lnTo>
                  <a:lnTo>
                    <a:pt x="810" y="36"/>
                  </a:lnTo>
                  <a:lnTo>
                    <a:pt x="780" y="42"/>
                  </a:lnTo>
                  <a:lnTo>
                    <a:pt x="756" y="42"/>
                  </a:lnTo>
                  <a:lnTo>
                    <a:pt x="732" y="42"/>
                  </a:lnTo>
                  <a:lnTo>
                    <a:pt x="702" y="42"/>
                  </a:lnTo>
                  <a:lnTo>
                    <a:pt x="678" y="42"/>
                  </a:lnTo>
                  <a:lnTo>
                    <a:pt x="654" y="42"/>
                  </a:lnTo>
                  <a:lnTo>
                    <a:pt x="624" y="42"/>
                  </a:lnTo>
                  <a:lnTo>
                    <a:pt x="600" y="42"/>
                  </a:lnTo>
                  <a:lnTo>
                    <a:pt x="576" y="42"/>
                  </a:lnTo>
                  <a:lnTo>
                    <a:pt x="546" y="42"/>
                  </a:lnTo>
                  <a:lnTo>
                    <a:pt x="522" y="42"/>
                  </a:lnTo>
                  <a:lnTo>
                    <a:pt x="498" y="36"/>
                  </a:lnTo>
                  <a:lnTo>
                    <a:pt x="468" y="36"/>
                  </a:lnTo>
                  <a:lnTo>
                    <a:pt x="444" y="36"/>
                  </a:lnTo>
                  <a:lnTo>
                    <a:pt x="420" y="36"/>
                  </a:lnTo>
                  <a:lnTo>
                    <a:pt x="396" y="36"/>
                  </a:lnTo>
                  <a:lnTo>
                    <a:pt x="366" y="36"/>
                  </a:lnTo>
                  <a:lnTo>
                    <a:pt x="342" y="30"/>
                  </a:lnTo>
                  <a:lnTo>
                    <a:pt x="318" y="30"/>
                  </a:lnTo>
                  <a:lnTo>
                    <a:pt x="294" y="30"/>
                  </a:lnTo>
                  <a:lnTo>
                    <a:pt x="264" y="30"/>
                  </a:lnTo>
                  <a:lnTo>
                    <a:pt x="240" y="24"/>
                  </a:lnTo>
                  <a:lnTo>
                    <a:pt x="216" y="24"/>
                  </a:lnTo>
                  <a:lnTo>
                    <a:pt x="192" y="24"/>
                  </a:lnTo>
                  <a:lnTo>
                    <a:pt x="168" y="18"/>
                  </a:lnTo>
                  <a:lnTo>
                    <a:pt x="144" y="18"/>
                  </a:lnTo>
                  <a:lnTo>
                    <a:pt x="120" y="12"/>
                  </a:lnTo>
                  <a:lnTo>
                    <a:pt x="90" y="12"/>
                  </a:lnTo>
                  <a:lnTo>
                    <a:pt x="66" y="12"/>
                  </a:lnTo>
                  <a:lnTo>
                    <a:pt x="42" y="6"/>
                  </a:lnTo>
                  <a:lnTo>
                    <a:pt x="24" y="6"/>
                  </a:lnTo>
                  <a:lnTo>
                    <a:pt x="0" y="0"/>
                  </a:lnTo>
                  <a:lnTo>
                    <a:pt x="0" y="414"/>
                  </a:lnTo>
                  <a:lnTo>
                    <a:pt x="24" y="420"/>
                  </a:lnTo>
                  <a:lnTo>
                    <a:pt x="42" y="420"/>
                  </a:lnTo>
                  <a:lnTo>
                    <a:pt x="66" y="426"/>
                  </a:lnTo>
                  <a:lnTo>
                    <a:pt x="90" y="426"/>
                  </a:lnTo>
                  <a:lnTo>
                    <a:pt x="120" y="426"/>
                  </a:lnTo>
                  <a:lnTo>
                    <a:pt x="144" y="432"/>
                  </a:lnTo>
                  <a:lnTo>
                    <a:pt x="168" y="432"/>
                  </a:lnTo>
                  <a:lnTo>
                    <a:pt x="192" y="438"/>
                  </a:lnTo>
                  <a:lnTo>
                    <a:pt x="216" y="438"/>
                  </a:lnTo>
                  <a:lnTo>
                    <a:pt x="240" y="438"/>
                  </a:lnTo>
                  <a:lnTo>
                    <a:pt x="264" y="444"/>
                  </a:lnTo>
                  <a:lnTo>
                    <a:pt x="294" y="444"/>
                  </a:lnTo>
                  <a:lnTo>
                    <a:pt x="318" y="444"/>
                  </a:lnTo>
                  <a:lnTo>
                    <a:pt x="342" y="444"/>
                  </a:lnTo>
                  <a:lnTo>
                    <a:pt x="366" y="450"/>
                  </a:lnTo>
                  <a:lnTo>
                    <a:pt x="396" y="450"/>
                  </a:lnTo>
                  <a:lnTo>
                    <a:pt x="420" y="450"/>
                  </a:lnTo>
                  <a:lnTo>
                    <a:pt x="444" y="450"/>
                  </a:lnTo>
                  <a:lnTo>
                    <a:pt x="468" y="450"/>
                  </a:lnTo>
                  <a:lnTo>
                    <a:pt x="498" y="450"/>
                  </a:lnTo>
                  <a:lnTo>
                    <a:pt x="522" y="456"/>
                  </a:lnTo>
                  <a:lnTo>
                    <a:pt x="546" y="456"/>
                  </a:lnTo>
                  <a:lnTo>
                    <a:pt x="576" y="456"/>
                  </a:lnTo>
                  <a:lnTo>
                    <a:pt x="600" y="456"/>
                  </a:lnTo>
                  <a:lnTo>
                    <a:pt x="624" y="456"/>
                  </a:lnTo>
                  <a:lnTo>
                    <a:pt x="654" y="456"/>
                  </a:lnTo>
                  <a:lnTo>
                    <a:pt x="678" y="456"/>
                  </a:lnTo>
                  <a:lnTo>
                    <a:pt x="702" y="456"/>
                  </a:lnTo>
                  <a:lnTo>
                    <a:pt x="732" y="456"/>
                  </a:lnTo>
                  <a:lnTo>
                    <a:pt x="756" y="456"/>
                  </a:lnTo>
                  <a:lnTo>
                    <a:pt x="780" y="456"/>
                  </a:lnTo>
                  <a:lnTo>
                    <a:pt x="810" y="450"/>
                  </a:lnTo>
                  <a:lnTo>
                    <a:pt x="834" y="450"/>
                  </a:lnTo>
                  <a:lnTo>
                    <a:pt x="858" y="450"/>
                  </a:lnTo>
                  <a:lnTo>
                    <a:pt x="888" y="450"/>
                  </a:lnTo>
                  <a:lnTo>
                    <a:pt x="912" y="450"/>
                  </a:lnTo>
                  <a:lnTo>
                    <a:pt x="936" y="450"/>
                  </a:lnTo>
                  <a:lnTo>
                    <a:pt x="966" y="444"/>
                  </a:lnTo>
                  <a:lnTo>
                    <a:pt x="990" y="444"/>
                  </a:lnTo>
                  <a:lnTo>
                    <a:pt x="1014" y="444"/>
                  </a:lnTo>
                  <a:lnTo>
                    <a:pt x="1038" y="444"/>
                  </a:lnTo>
                  <a:lnTo>
                    <a:pt x="1062" y="438"/>
                  </a:lnTo>
                  <a:lnTo>
                    <a:pt x="1092" y="438"/>
                  </a:lnTo>
                  <a:lnTo>
                    <a:pt x="1116" y="438"/>
                  </a:lnTo>
                  <a:lnTo>
                    <a:pt x="1140" y="432"/>
                  </a:lnTo>
                  <a:lnTo>
                    <a:pt x="1164" y="432"/>
                  </a:lnTo>
                  <a:lnTo>
                    <a:pt x="1188" y="426"/>
                  </a:lnTo>
                  <a:lnTo>
                    <a:pt x="1212" y="426"/>
                  </a:lnTo>
                  <a:lnTo>
                    <a:pt x="1236" y="426"/>
                  </a:lnTo>
                  <a:lnTo>
                    <a:pt x="1260" y="420"/>
                  </a:lnTo>
                  <a:lnTo>
                    <a:pt x="1284" y="420"/>
                  </a:lnTo>
                  <a:lnTo>
                    <a:pt x="1308" y="414"/>
                  </a:lnTo>
                  <a:lnTo>
                    <a:pt x="1308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CC66"/>
                </a:gs>
                <a:gs pos="100000">
                  <a:srgbClr val="FFFF66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21" name="Freeform 34"/>
            <p:cNvSpPr>
              <a:spLocks/>
            </p:cNvSpPr>
            <p:nvPr/>
          </p:nvSpPr>
          <p:spPr bwMode="auto">
            <a:xfrm>
              <a:off x="2100" y="1947"/>
              <a:ext cx="1308" cy="390"/>
            </a:xfrm>
            <a:custGeom>
              <a:avLst/>
              <a:gdLst>
                <a:gd name="T0" fmla="*/ 1308 w 1308"/>
                <a:gd name="T1" fmla="*/ 348 h 390"/>
                <a:gd name="T2" fmla="*/ 1284 w 1308"/>
                <a:gd name="T3" fmla="*/ 354 h 390"/>
                <a:gd name="T4" fmla="*/ 1260 w 1308"/>
                <a:gd name="T5" fmla="*/ 354 h 390"/>
                <a:gd name="T6" fmla="*/ 1236 w 1308"/>
                <a:gd name="T7" fmla="*/ 360 h 390"/>
                <a:gd name="T8" fmla="*/ 1212 w 1308"/>
                <a:gd name="T9" fmla="*/ 360 h 390"/>
                <a:gd name="T10" fmla="*/ 1188 w 1308"/>
                <a:gd name="T11" fmla="*/ 360 h 390"/>
                <a:gd name="T12" fmla="*/ 1164 w 1308"/>
                <a:gd name="T13" fmla="*/ 366 h 390"/>
                <a:gd name="T14" fmla="*/ 1140 w 1308"/>
                <a:gd name="T15" fmla="*/ 366 h 390"/>
                <a:gd name="T16" fmla="*/ 1116 w 1308"/>
                <a:gd name="T17" fmla="*/ 372 h 390"/>
                <a:gd name="T18" fmla="*/ 1092 w 1308"/>
                <a:gd name="T19" fmla="*/ 372 h 390"/>
                <a:gd name="T20" fmla="*/ 1062 w 1308"/>
                <a:gd name="T21" fmla="*/ 372 h 390"/>
                <a:gd name="T22" fmla="*/ 1038 w 1308"/>
                <a:gd name="T23" fmla="*/ 378 h 390"/>
                <a:gd name="T24" fmla="*/ 1014 w 1308"/>
                <a:gd name="T25" fmla="*/ 378 h 390"/>
                <a:gd name="T26" fmla="*/ 990 w 1308"/>
                <a:gd name="T27" fmla="*/ 378 h 390"/>
                <a:gd name="T28" fmla="*/ 990 w 1308"/>
                <a:gd name="T29" fmla="*/ 378 h 390"/>
                <a:gd name="T30" fmla="*/ 966 w 1308"/>
                <a:gd name="T31" fmla="*/ 378 h 390"/>
                <a:gd name="T32" fmla="*/ 936 w 1308"/>
                <a:gd name="T33" fmla="*/ 384 h 390"/>
                <a:gd name="T34" fmla="*/ 912 w 1308"/>
                <a:gd name="T35" fmla="*/ 384 h 390"/>
                <a:gd name="T36" fmla="*/ 888 w 1308"/>
                <a:gd name="T37" fmla="*/ 384 h 390"/>
                <a:gd name="T38" fmla="*/ 858 w 1308"/>
                <a:gd name="T39" fmla="*/ 384 h 390"/>
                <a:gd name="T40" fmla="*/ 834 w 1308"/>
                <a:gd name="T41" fmla="*/ 384 h 390"/>
                <a:gd name="T42" fmla="*/ 810 w 1308"/>
                <a:gd name="T43" fmla="*/ 384 h 390"/>
                <a:gd name="T44" fmla="*/ 780 w 1308"/>
                <a:gd name="T45" fmla="*/ 390 h 390"/>
                <a:gd name="T46" fmla="*/ 756 w 1308"/>
                <a:gd name="T47" fmla="*/ 390 h 390"/>
                <a:gd name="T48" fmla="*/ 732 w 1308"/>
                <a:gd name="T49" fmla="*/ 390 h 390"/>
                <a:gd name="T50" fmla="*/ 702 w 1308"/>
                <a:gd name="T51" fmla="*/ 390 h 390"/>
                <a:gd name="T52" fmla="*/ 678 w 1308"/>
                <a:gd name="T53" fmla="*/ 390 h 390"/>
                <a:gd name="T54" fmla="*/ 654 w 1308"/>
                <a:gd name="T55" fmla="*/ 390 h 390"/>
                <a:gd name="T56" fmla="*/ 624 w 1308"/>
                <a:gd name="T57" fmla="*/ 390 h 390"/>
                <a:gd name="T58" fmla="*/ 600 w 1308"/>
                <a:gd name="T59" fmla="*/ 390 h 390"/>
                <a:gd name="T60" fmla="*/ 576 w 1308"/>
                <a:gd name="T61" fmla="*/ 390 h 390"/>
                <a:gd name="T62" fmla="*/ 546 w 1308"/>
                <a:gd name="T63" fmla="*/ 390 h 390"/>
                <a:gd name="T64" fmla="*/ 522 w 1308"/>
                <a:gd name="T65" fmla="*/ 390 h 390"/>
                <a:gd name="T66" fmla="*/ 498 w 1308"/>
                <a:gd name="T67" fmla="*/ 384 h 390"/>
                <a:gd name="T68" fmla="*/ 468 w 1308"/>
                <a:gd name="T69" fmla="*/ 384 h 390"/>
                <a:gd name="T70" fmla="*/ 444 w 1308"/>
                <a:gd name="T71" fmla="*/ 384 h 390"/>
                <a:gd name="T72" fmla="*/ 420 w 1308"/>
                <a:gd name="T73" fmla="*/ 384 h 390"/>
                <a:gd name="T74" fmla="*/ 396 w 1308"/>
                <a:gd name="T75" fmla="*/ 384 h 390"/>
                <a:gd name="T76" fmla="*/ 366 w 1308"/>
                <a:gd name="T77" fmla="*/ 384 h 390"/>
                <a:gd name="T78" fmla="*/ 342 w 1308"/>
                <a:gd name="T79" fmla="*/ 378 h 390"/>
                <a:gd name="T80" fmla="*/ 318 w 1308"/>
                <a:gd name="T81" fmla="*/ 378 h 390"/>
                <a:gd name="T82" fmla="*/ 318 w 1308"/>
                <a:gd name="T83" fmla="*/ 378 h 390"/>
                <a:gd name="T84" fmla="*/ 294 w 1308"/>
                <a:gd name="T85" fmla="*/ 378 h 390"/>
                <a:gd name="T86" fmla="*/ 264 w 1308"/>
                <a:gd name="T87" fmla="*/ 378 h 390"/>
                <a:gd name="T88" fmla="*/ 240 w 1308"/>
                <a:gd name="T89" fmla="*/ 372 h 390"/>
                <a:gd name="T90" fmla="*/ 216 w 1308"/>
                <a:gd name="T91" fmla="*/ 372 h 390"/>
                <a:gd name="T92" fmla="*/ 192 w 1308"/>
                <a:gd name="T93" fmla="*/ 372 h 390"/>
                <a:gd name="T94" fmla="*/ 168 w 1308"/>
                <a:gd name="T95" fmla="*/ 366 h 390"/>
                <a:gd name="T96" fmla="*/ 144 w 1308"/>
                <a:gd name="T97" fmla="*/ 366 h 390"/>
                <a:gd name="T98" fmla="*/ 120 w 1308"/>
                <a:gd name="T99" fmla="*/ 360 h 390"/>
                <a:gd name="T100" fmla="*/ 90 w 1308"/>
                <a:gd name="T101" fmla="*/ 360 h 390"/>
                <a:gd name="T102" fmla="*/ 66 w 1308"/>
                <a:gd name="T103" fmla="*/ 360 h 390"/>
                <a:gd name="T104" fmla="*/ 42 w 1308"/>
                <a:gd name="T105" fmla="*/ 354 h 390"/>
                <a:gd name="T106" fmla="*/ 24 w 1308"/>
                <a:gd name="T107" fmla="*/ 354 h 390"/>
                <a:gd name="T108" fmla="*/ 0 w 1308"/>
                <a:gd name="T109" fmla="*/ 348 h 390"/>
                <a:gd name="T110" fmla="*/ 654 w 1308"/>
                <a:gd name="T111" fmla="*/ 0 h 390"/>
                <a:gd name="T112" fmla="*/ 1308 w 1308"/>
                <a:gd name="T113" fmla="*/ 348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8"/>
                <a:gd name="T172" fmla="*/ 0 h 390"/>
                <a:gd name="T173" fmla="*/ 1308 w 1308"/>
                <a:gd name="T174" fmla="*/ 390 h 39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8" h="390">
                  <a:moveTo>
                    <a:pt x="1308" y="348"/>
                  </a:moveTo>
                  <a:lnTo>
                    <a:pt x="1284" y="354"/>
                  </a:lnTo>
                  <a:lnTo>
                    <a:pt x="1260" y="354"/>
                  </a:lnTo>
                  <a:lnTo>
                    <a:pt x="1236" y="360"/>
                  </a:lnTo>
                  <a:lnTo>
                    <a:pt x="1212" y="360"/>
                  </a:lnTo>
                  <a:lnTo>
                    <a:pt x="1188" y="360"/>
                  </a:lnTo>
                  <a:lnTo>
                    <a:pt x="1164" y="366"/>
                  </a:lnTo>
                  <a:lnTo>
                    <a:pt x="1140" y="366"/>
                  </a:lnTo>
                  <a:lnTo>
                    <a:pt x="1116" y="372"/>
                  </a:lnTo>
                  <a:lnTo>
                    <a:pt x="1092" y="372"/>
                  </a:lnTo>
                  <a:lnTo>
                    <a:pt x="1062" y="372"/>
                  </a:lnTo>
                  <a:lnTo>
                    <a:pt x="1038" y="378"/>
                  </a:lnTo>
                  <a:lnTo>
                    <a:pt x="1014" y="378"/>
                  </a:lnTo>
                  <a:lnTo>
                    <a:pt x="990" y="378"/>
                  </a:lnTo>
                  <a:lnTo>
                    <a:pt x="966" y="378"/>
                  </a:lnTo>
                  <a:lnTo>
                    <a:pt x="936" y="384"/>
                  </a:lnTo>
                  <a:lnTo>
                    <a:pt x="912" y="384"/>
                  </a:lnTo>
                  <a:lnTo>
                    <a:pt x="888" y="384"/>
                  </a:lnTo>
                  <a:lnTo>
                    <a:pt x="858" y="384"/>
                  </a:lnTo>
                  <a:lnTo>
                    <a:pt x="834" y="384"/>
                  </a:lnTo>
                  <a:lnTo>
                    <a:pt x="810" y="384"/>
                  </a:lnTo>
                  <a:lnTo>
                    <a:pt x="780" y="390"/>
                  </a:lnTo>
                  <a:lnTo>
                    <a:pt x="756" y="390"/>
                  </a:lnTo>
                  <a:lnTo>
                    <a:pt x="732" y="390"/>
                  </a:lnTo>
                  <a:lnTo>
                    <a:pt x="702" y="390"/>
                  </a:lnTo>
                  <a:lnTo>
                    <a:pt x="678" y="390"/>
                  </a:lnTo>
                  <a:lnTo>
                    <a:pt x="654" y="390"/>
                  </a:lnTo>
                  <a:lnTo>
                    <a:pt x="624" y="390"/>
                  </a:lnTo>
                  <a:lnTo>
                    <a:pt x="600" y="390"/>
                  </a:lnTo>
                  <a:lnTo>
                    <a:pt x="576" y="390"/>
                  </a:lnTo>
                  <a:lnTo>
                    <a:pt x="546" y="390"/>
                  </a:lnTo>
                  <a:lnTo>
                    <a:pt x="522" y="390"/>
                  </a:lnTo>
                  <a:lnTo>
                    <a:pt x="498" y="384"/>
                  </a:lnTo>
                  <a:lnTo>
                    <a:pt x="468" y="384"/>
                  </a:lnTo>
                  <a:lnTo>
                    <a:pt x="444" y="384"/>
                  </a:lnTo>
                  <a:lnTo>
                    <a:pt x="420" y="384"/>
                  </a:lnTo>
                  <a:lnTo>
                    <a:pt x="396" y="384"/>
                  </a:lnTo>
                  <a:lnTo>
                    <a:pt x="366" y="384"/>
                  </a:lnTo>
                  <a:lnTo>
                    <a:pt x="342" y="378"/>
                  </a:lnTo>
                  <a:lnTo>
                    <a:pt x="318" y="378"/>
                  </a:lnTo>
                  <a:lnTo>
                    <a:pt x="294" y="378"/>
                  </a:lnTo>
                  <a:lnTo>
                    <a:pt x="264" y="378"/>
                  </a:lnTo>
                  <a:lnTo>
                    <a:pt x="240" y="372"/>
                  </a:lnTo>
                  <a:lnTo>
                    <a:pt x="216" y="372"/>
                  </a:lnTo>
                  <a:lnTo>
                    <a:pt x="192" y="372"/>
                  </a:lnTo>
                  <a:lnTo>
                    <a:pt x="168" y="366"/>
                  </a:lnTo>
                  <a:lnTo>
                    <a:pt x="144" y="366"/>
                  </a:lnTo>
                  <a:lnTo>
                    <a:pt x="120" y="360"/>
                  </a:lnTo>
                  <a:lnTo>
                    <a:pt x="90" y="360"/>
                  </a:lnTo>
                  <a:lnTo>
                    <a:pt x="66" y="360"/>
                  </a:lnTo>
                  <a:lnTo>
                    <a:pt x="42" y="354"/>
                  </a:lnTo>
                  <a:lnTo>
                    <a:pt x="24" y="354"/>
                  </a:lnTo>
                  <a:lnTo>
                    <a:pt x="0" y="348"/>
                  </a:lnTo>
                  <a:lnTo>
                    <a:pt x="654" y="0"/>
                  </a:lnTo>
                  <a:lnTo>
                    <a:pt x="1308" y="348"/>
                  </a:ln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CC66"/>
                </a:gs>
                <a:gs pos="100000">
                  <a:srgbClr val="FFFF66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86" name="AutoShape 54"/>
          <p:cNvSpPr>
            <a:spLocks noChangeAspect="1" noChangeArrowheads="1" noTextEdit="1"/>
          </p:cNvSpPr>
          <p:nvPr/>
        </p:nvSpPr>
        <p:spPr bwMode="auto">
          <a:xfrm>
            <a:off x="1524000" y="2420938"/>
            <a:ext cx="609600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7" name="Rectangle 56"/>
          <p:cNvSpPr>
            <a:spLocks noChangeArrowheads="1"/>
          </p:cNvSpPr>
          <p:nvPr/>
        </p:nvSpPr>
        <p:spPr bwMode="auto">
          <a:xfrm>
            <a:off x="2028825" y="3449638"/>
            <a:ext cx="50768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5776913" y="4149725"/>
            <a:ext cx="1638300" cy="1352550"/>
            <a:chOff x="2874" y="2173"/>
            <a:chExt cx="1032" cy="852"/>
          </a:xfrm>
        </p:grpSpPr>
        <p:sp>
          <p:nvSpPr>
            <p:cNvPr id="3118" name="Freeform 57"/>
            <p:cNvSpPr>
              <a:spLocks/>
            </p:cNvSpPr>
            <p:nvPr/>
          </p:nvSpPr>
          <p:spPr bwMode="auto">
            <a:xfrm>
              <a:off x="2874" y="2269"/>
              <a:ext cx="1026" cy="756"/>
            </a:xfrm>
            <a:custGeom>
              <a:avLst/>
              <a:gdLst>
                <a:gd name="T0" fmla="*/ 0 w 1026"/>
                <a:gd name="T1" fmla="*/ 318 h 756"/>
                <a:gd name="T2" fmla="*/ 1026 w 1026"/>
                <a:gd name="T3" fmla="*/ 0 h 756"/>
                <a:gd name="T4" fmla="*/ 1026 w 1026"/>
                <a:gd name="T5" fmla="*/ 438 h 756"/>
                <a:gd name="T6" fmla="*/ 0 w 1026"/>
                <a:gd name="T7" fmla="*/ 756 h 756"/>
                <a:gd name="T8" fmla="*/ 0 w 1026"/>
                <a:gd name="T9" fmla="*/ 318 h 7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6"/>
                <a:gd name="T16" fmla="*/ 0 h 756"/>
                <a:gd name="T17" fmla="*/ 1026 w 1026"/>
                <a:gd name="T18" fmla="*/ 756 h 7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6" h="756">
                  <a:moveTo>
                    <a:pt x="0" y="318"/>
                  </a:moveTo>
                  <a:lnTo>
                    <a:pt x="1026" y="0"/>
                  </a:lnTo>
                  <a:lnTo>
                    <a:pt x="1026" y="438"/>
                  </a:lnTo>
                  <a:lnTo>
                    <a:pt x="0" y="756"/>
                  </a:lnTo>
                  <a:lnTo>
                    <a:pt x="0" y="318"/>
                  </a:lnTo>
                  <a:close/>
                </a:path>
              </a:pathLst>
            </a:custGeom>
            <a:solidFill>
              <a:srgbClr val="FFCC6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9" name="Freeform 58"/>
            <p:cNvSpPr>
              <a:spLocks/>
            </p:cNvSpPr>
            <p:nvPr/>
          </p:nvSpPr>
          <p:spPr bwMode="auto">
            <a:xfrm>
              <a:off x="2874" y="2173"/>
              <a:ext cx="1032" cy="414"/>
            </a:xfrm>
            <a:custGeom>
              <a:avLst/>
              <a:gdLst>
                <a:gd name="T0" fmla="*/ 0 w 1032"/>
                <a:gd name="T1" fmla="*/ 0 h 414"/>
                <a:gd name="T2" fmla="*/ 30 w 1032"/>
                <a:gd name="T3" fmla="*/ 0 h 414"/>
                <a:gd name="T4" fmla="*/ 60 w 1032"/>
                <a:gd name="T5" fmla="*/ 0 h 414"/>
                <a:gd name="T6" fmla="*/ 84 w 1032"/>
                <a:gd name="T7" fmla="*/ 0 h 414"/>
                <a:gd name="T8" fmla="*/ 114 w 1032"/>
                <a:gd name="T9" fmla="*/ 0 h 414"/>
                <a:gd name="T10" fmla="*/ 138 w 1032"/>
                <a:gd name="T11" fmla="*/ 0 h 414"/>
                <a:gd name="T12" fmla="*/ 168 w 1032"/>
                <a:gd name="T13" fmla="*/ 0 h 414"/>
                <a:gd name="T14" fmla="*/ 198 w 1032"/>
                <a:gd name="T15" fmla="*/ 0 h 414"/>
                <a:gd name="T16" fmla="*/ 222 w 1032"/>
                <a:gd name="T17" fmla="*/ 0 h 414"/>
                <a:gd name="T18" fmla="*/ 252 w 1032"/>
                <a:gd name="T19" fmla="*/ 6 h 414"/>
                <a:gd name="T20" fmla="*/ 282 w 1032"/>
                <a:gd name="T21" fmla="*/ 6 h 414"/>
                <a:gd name="T22" fmla="*/ 282 w 1032"/>
                <a:gd name="T23" fmla="*/ 6 h 414"/>
                <a:gd name="T24" fmla="*/ 306 w 1032"/>
                <a:gd name="T25" fmla="*/ 6 h 414"/>
                <a:gd name="T26" fmla="*/ 336 w 1032"/>
                <a:gd name="T27" fmla="*/ 6 h 414"/>
                <a:gd name="T28" fmla="*/ 360 w 1032"/>
                <a:gd name="T29" fmla="*/ 12 h 414"/>
                <a:gd name="T30" fmla="*/ 390 w 1032"/>
                <a:gd name="T31" fmla="*/ 12 h 414"/>
                <a:gd name="T32" fmla="*/ 414 w 1032"/>
                <a:gd name="T33" fmla="*/ 12 h 414"/>
                <a:gd name="T34" fmla="*/ 444 w 1032"/>
                <a:gd name="T35" fmla="*/ 12 h 414"/>
                <a:gd name="T36" fmla="*/ 468 w 1032"/>
                <a:gd name="T37" fmla="*/ 18 h 414"/>
                <a:gd name="T38" fmla="*/ 498 w 1032"/>
                <a:gd name="T39" fmla="*/ 18 h 414"/>
                <a:gd name="T40" fmla="*/ 522 w 1032"/>
                <a:gd name="T41" fmla="*/ 24 h 414"/>
                <a:gd name="T42" fmla="*/ 546 w 1032"/>
                <a:gd name="T43" fmla="*/ 24 h 414"/>
                <a:gd name="T44" fmla="*/ 576 w 1032"/>
                <a:gd name="T45" fmla="*/ 24 h 414"/>
                <a:gd name="T46" fmla="*/ 600 w 1032"/>
                <a:gd name="T47" fmla="*/ 30 h 414"/>
                <a:gd name="T48" fmla="*/ 624 w 1032"/>
                <a:gd name="T49" fmla="*/ 30 h 414"/>
                <a:gd name="T50" fmla="*/ 654 w 1032"/>
                <a:gd name="T51" fmla="*/ 36 h 414"/>
                <a:gd name="T52" fmla="*/ 678 w 1032"/>
                <a:gd name="T53" fmla="*/ 36 h 414"/>
                <a:gd name="T54" fmla="*/ 702 w 1032"/>
                <a:gd name="T55" fmla="*/ 42 h 414"/>
                <a:gd name="T56" fmla="*/ 726 w 1032"/>
                <a:gd name="T57" fmla="*/ 42 h 414"/>
                <a:gd name="T58" fmla="*/ 750 w 1032"/>
                <a:gd name="T59" fmla="*/ 48 h 414"/>
                <a:gd name="T60" fmla="*/ 774 w 1032"/>
                <a:gd name="T61" fmla="*/ 48 h 414"/>
                <a:gd name="T62" fmla="*/ 804 w 1032"/>
                <a:gd name="T63" fmla="*/ 54 h 414"/>
                <a:gd name="T64" fmla="*/ 804 w 1032"/>
                <a:gd name="T65" fmla="*/ 54 h 414"/>
                <a:gd name="T66" fmla="*/ 828 w 1032"/>
                <a:gd name="T67" fmla="*/ 60 h 414"/>
                <a:gd name="T68" fmla="*/ 846 w 1032"/>
                <a:gd name="T69" fmla="*/ 60 h 414"/>
                <a:gd name="T70" fmla="*/ 870 w 1032"/>
                <a:gd name="T71" fmla="*/ 66 h 414"/>
                <a:gd name="T72" fmla="*/ 894 w 1032"/>
                <a:gd name="T73" fmla="*/ 72 h 414"/>
                <a:gd name="T74" fmla="*/ 918 w 1032"/>
                <a:gd name="T75" fmla="*/ 72 h 414"/>
                <a:gd name="T76" fmla="*/ 942 w 1032"/>
                <a:gd name="T77" fmla="*/ 78 h 414"/>
                <a:gd name="T78" fmla="*/ 966 w 1032"/>
                <a:gd name="T79" fmla="*/ 84 h 414"/>
                <a:gd name="T80" fmla="*/ 984 w 1032"/>
                <a:gd name="T81" fmla="*/ 84 h 414"/>
                <a:gd name="T82" fmla="*/ 1008 w 1032"/>
                <a:gd name="T83" fmla="*/ 90 h 414"/>
                <a:gd name="T84" fmla="*/ 1032 w 1032"/>
                <a:gd name="T85" fmla="*/ 96 h 414"/>
                <a:gd name="T86" fmla="*/ 0 w 1032"/>
                <a:gd name="T87" fmla="*/ 414 h 414"/>
                <a:gd name="T88" fmla="*/ 0 w 1032"/>
                <a:gd name="T89" fmla="*/ 0 h 41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32"/>
                <a:gd name="T136" fmla="*/ 0 h 414"/>
                <a:gd name="T137" fmla="*/ 1032 w 1032"/>
                <a:gd name="T138" fmla="*/ 414 h 41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32" h="414">
                  <a:moveTo>
                    <a:pt x="0" y="0"/>
                  </a:moveTo>
                  <a:lnTo>
                    <a:pt x="30" y="0"/>
                  </a:lnTo>
                  <a:lnTo>
                    <a:pt x="60" y="0"/>
                  </a:lnTo>
                  <a:lnTo>
                    <a:pt x="84" y="0"/>
                  </a:lnTo>
                  <a:lnTo>
                    <a:pt x="114" y="0"/>
                  </a:lnTo>
                  <a:lnTo>
                    <a:pt x="138" y="0"/>
                  </a:lnTo>
                  <a:lnTo>
                    <a:pt x="168" y="0"/>
                  </a:lnTo>
                  <a:lnTo>
                    <a:pt x="198" y="0"/>
                  </a:lnTo>
                  <a:lnTo>
                    <a:pt x="222" y="0"/>
                  </a:lnTo>
                  <a:lnTo>
                    <a:pt x="252" y="6"/>
                  </a:lnTo>
                  <a:lnTo>
                    <a:pt x="282" y="6"/>
                  </a:lnTo>
                  <a:lnTo>
                    <a:pt x="306" y="6"/>
                  </a:lnTo>
                  <a:lnTo>
                    <a:pt x="336" y="6"/>
                  </a:lnTo>
                  <a:lnTo>
                    <a:pt x="360" y="12"/>
                  </a:lnTo>
                  <a:lnTo>
                    <a:pt x="390" y="12"/>
                  </a:lnTo>
                  <a:lnTo>
                    <a:pt x="414" y="12"/>
                  </a:lnTo>
                  <a:lnTo>
                    <a:pt x="444" y="12"/>
                  </a:lnTo>
                  <a:lnTo>
                    <a:pt x="468" y="18"/>
                  </a:lnTo>
                  <a:lnTo>
                    <a:pt x="498" y="18"/>
                  </a:lnTo>
                  <a:lnTo>
                    <a:pt x="522" y="24"/>
                  </a:lnTo>
                  <a:lnTo>
                    <a:pt x="546" y="24"/>
                  </a:lnTo>
                  <a:lnTo>
                    <a:pt x="576" y="24"/>
                  </a:lnTo>
                  <a:lnTo>
                    <a:pt x="600" y="30"/>
                  </a:lnTo>
                  <a:lnTo>
                    <a:pt x="624" y="30"/>
                  </a:lnTo>
                  <a:lnTo>
                    <a:pt x="654" y="36"/>
                  </a:lnTo>
                  <a:lnTo>
                    <a:pt x="678" y="36"/>
                  </a:lnTo>
                  <a:lnTo>
                    <a:pt x="702" y="42"/>
                  </a:lnTo>
                  <a:lnTo>
                    <a:pt x="726" y="42"/>
                  </a:lnTo>
                  <a:lnTo>
                    <a:pt x="750" y="48"/>
                  </a:lnTo>
                  <a:lnTo>
                    <a:pt x="774" y="48"/>
                  </a:lnTo>
                  <a:lnTo>
                    <a:pt x="804" y="54"/>
                  </a:lnTo>
                  <a:lnTo>
                    <a:pt x="828" y="60"/>
                  </a:lnTo>
                  <a:lnTo>
                    <a:pt x="846" y="60"/>
                  </a:lnTo>
                  <a:lnTo>
                    <a:pt x="870" y="66"/>
                  </a:lnTo>
                  <a:lnTo>
                    <a:pt x="894" y="72"/>
                  </a:lnTo>
                  <a:lnTo>
                    <a:pt x="918" y="72"/>
                  </a:lnTo>
                  <a:lnTo>
                    <a:pt x="942" y="78"/>
                  </a:lnTo>
                  <a:lnTo>
                    <a:pt x="966" y="84"/>
                  </a:lnTo>
                  <a:lnTo>
                    <a:pt x="984" y="84"/>
                  </a:lnTo>
                  <a:lnTo>
                    <a:pt x="1008" y="90"/>
                  </a:lnTo>
                  <a:lnTo>
                    <a:pt x="1032" y="96"/>
                  </a:lnTo>
                  <a:lnTo>
                    <a:pt x="0" y="4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6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" name="Group 85"/>
          <p:cNvGrpSpPr>
            <a:grpSpLocks/>
          </p:cNvGrpSpPr>
          <p:nvPr/>
        </p:nvGrpSpPr>
        <p:grpSpPr bwMode="auto">
          <a:xfrm>
            <a:off x="4121150" y="4092575"/>
            <a:ext cx="1628775" cy="1352550"/>
            <a:chOff x="1848" y="2173"/>
            <a:chExt cx="1026" cy="852"/>
          </a:xfrm>
        </p:grpSpPr>
        <p:sp>
          <p:nvSpPr>
            <p:cNvPr id="3116" name="Freeform 59"/>
            <p:cNvSpPr>
              <a:spLocks/>
            </p:cNvSpPr>
            <p:nvPr/>
          </p:nvSpPr>
          <p:spPr bwMode="auto">
            <a:xfrm>
              <a:off x="1848" y="2269"/>
              <a:ext cx="1026" cy="756"/>
            </a:xfrm>
            <a:custGeom>
              <a:avLst/>
              <a:gdLst>
                <a:gd name="T0" fmla="*/ 1026 w 1026"/>
                <a:gd name="T1" fmla="*/ 318 h 756"/>
                <a:gd name="T2" fmla="*/ 0 w 1026"/>
                <a:gd name="T3" fmla="*/ 0 h 756"/>
                <a:gd name="T4" fmla="*/ 0 w 1026"/>
                <a:gd name="T5" fmla="*/ 438 h 756"/>
                <a:gd name="T6" fmla="*/ 1026 w 1026"/>
                <a:gd name="T7" fmla="*/ 756 h 756"/>
                <a:gd name="T8" fmla="*/ 1026 w 1026"/>
                <a:gd name="T9" fmla="*/ 318 h 7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6"/>
                <a:gd name="T16" fmla="*/ 0 h 756"/>
                <a:gd name="T17" fmla="*/ 1026 w 1026"/>
                <a:gd name="T18" fmla="*/ 756 h 7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6" h="756">
                  <a:moveTo>
                    <a:pt x="1026" y="318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026" y="756"/>
                  </a:lnTo>
                  <a:lnTo>
                    <a:pt x="1026" y="318"/>
                  </a:lnTo>
                  <a:close/>
                </a:path>
              </a:pathLst>
            </a:custGeom>
            <a:solidFill>
              <a:srgbClr val="00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7" name="Freeform 60"/>
            <p:cNvSpPr>
              <a:spLocks/>
            </p:cNvSpPr>
            <p:nvPr/>
          </p:nvSpPr>
          <p:spPr bwMode="auto">
            <a:xfrm>
              <a:off x="1848" y="2173"/>
              <a:ext cx="1026" cy="414"/>
            </a:xfrm>
            <a:custGeom>
              <a:avLst/>
              <a:gdLst>
                <a:gd name="T0" fmla="*/ 0 w 1026"/>
                <a:gd name="T1" fmla="*/ 96 h 414"/>
                <a:gd name="T2" fmla="*/ 24 w 1026"/>
                <a:gd name="T3" fmla="*/ 90 h 414"/>
                <a:gd name="T4" fmla="*/ 42 w 1026"/>
                <a:gd name="T5" fmla="*/ 84 h 414"/>
                <a:gd name="T6" fmla="*/ 66 w 1026"/>
                <a:gd name="T7" fmla="*/ 84 h 414"/>
                <a:gd name="T8" fmla="*/ 90 w 1026"/>
                <a:gd name="T9" fmla="*/ 78 h 414"/>
                <a:gd name="T10" fmla="*/ 108 w 1026"/>
                <a:gd name="T11" fmla="*/ 72 h 414"/>
                <a:gd name="T12" fmla="*/ 132 w 1026"/>
                <a:gd name="T13" fmla="*/ 72 h 414"/>
                <a:gd name="T14" fmla="*/ 156 w 1026"/>
                <a:gd name="T15" fmla="*/ 66 h 414"/>
                <a:gd name="T16" fmla="*/ 180 w 1026"/>
                <a:gd name="T17" fmla="*/ 60 h 414"/>
                <a:gd name="T18" fmla="*/ 204 w 1026"/>
                <a:gd name="T19" fmla="*/ 60 h 414"/>
                <a:gd name="T20" fmla="*/ 228 w 1026"/>
                <a:gd name="T21" fmla="*/ 54 h 414"/>
                <a:gd name="T22" fmla="*/ 228 w 1026"/>
                <a:gd name="T23" fmla="*/ 54 h 414"/>
                <a:gd name="T24" fmla="*/ 252 w 1026"/>
                <a:gd name="T25" fmla="*/ 48 h 414"/>
                <a:gd name="T26" fmla="*/ 276 w 1026"/>
                <a:gd name="T27" fmla="*/ 48 h 414"/>
                <a:gd name="T28" fmla="*/ 300 w 1026"/>
                <a:gd name="T29" fmla="*/ 42 h 414"/>
                <a:gd name="T30" fmla="*/ 324 w 1026"/>
                <a:gd name="T31" fmla="*/ 42 h 414"/>
                <a:gd name="T32" fmla="*/ 354 w 1026"/>
                <a:gd name="T33" fmla="*/ 36 h 414"/>
                <a:gd name="T34" fmla="*/ 378 w 1026"/>
                <a:gd name="T35" fmla="*/ 36 h 414"/>
                <a:gd name="T36" fmla="*/ 402 w 1026"/>
                <a:gd name="T37" fmla="*/ 30 h 414"/>
                <a:gd name="T38" fmla="*/ 426 w 1026"/>
                <a:gd name="T39" fmla="*/ 30 h 414"/>
                <a:gd name="T40" fmla="*/ 456 w 1026"/>
                <a:gd name="T41" fmla="*/ 24 h 414"/>
                <a:gd name="T42" fmla="*/ 480 w 1026"/>
                <a:gd name="T43" fmla="*/ 24 h 414"/>
                <a:gd name="T44" fmla="*/ 504 w 1026"/>
                <a:gd name="T45" fmla="*/ 24 h 414"/>
                <a:gd name="T46" fmla="*/ 534 w 1026"/>
                <a:gd name="T47" fmla="*/ 18 h 414"/>
                <a:gd name="T48" fmla="*/ 558 w 1026"/>
                <a:gd name="T49" fmla="*/ 18 h 414"/>
                <a:gd name="T50" fmla="*/ 588 w 1026"/>
                <a:gd name="T51" fmla="*/ 12 h 414"/>
                <a:gd name="T52" fmla="*/ 612 w 1026"/>
                <a:gd name="T53" fmla="*/ 12 h 414"/>
                <a:gd name="T54" fmla="*/ 642 w 1026"/>
                <a:gd name="T55" fmla="*/ 12 h 414"/>
                <a:gd name="T56" fmla="*/ 666 w 1026"/>
                <a:gd name="T57" fmla="*/ 12 h 414"/>
                <a:gd name="T58" fmla="*/ 696 w 1026"/>
                <a:gd name="T59" fmla="*/ 6 h 414"/>
                <a:gd name="T60" fmla="*/ 720 w 1026"/>
                <a:gd name="T61" fmla="*/ 6 h 414"/>
                <a:gd name="T62" fmla="*/ 750 w 1026"/>
                <a:gd name="T63" fmla="*/ 6 h 414"/>
                <a:gd name="T64" fmla="*/ 750 w 1026"/>
                <a:gd name="T65" fmla="*/ 6 h 414"/>
                <a:gd name="T66" fmla="*/ 780 w 1026"/>
                <a:gd name="T67" fmla="*/ 6 h 414"/>
                <a:gd name="T68" fmla="*/ 804 w 1026"/>
                <a:gd name="T69" fmla="*/ 0 h 414"/>
                <a:gd name="T70" fmla="*/ 834 w 1026"/>
                <a:gd name="T71" fmla="*/ 0 h 414"/>
                <a:gd name="T72" fmla="*/ 858 w 1026"/>
                <a:gd name="T73" fmla="*/ 0 h 414"/>
                <a:gd name="T74" fmla="*/ 888 w 1026"/>
                <a:gd name="T75" fmla="*/ 0 h 414"/>
                <a:gd name="T76" fmla="*/ 918 w 1026"/>
                <a:gd name="T77" fmla="*/ 0 h 414"/>
                <a:gd name="T78" fmla="*/ 942 w 1026"/>
                <a:gd name="T79" fmla="*/ 0 h 414"/>
                <a:gd name="T80" fmla="*/ 972 w 1026"/>
                <a:gd name="T81" fmla="*/ 0 h 414"/>
                <a:gd name="T82" fmla="*/ 1002 w 1026"/>
                <a:gd name="T83" fmla="*/ 0 h 414"/>
                <a:gd name="T84" fmla="*/ 1026 w 1026"/>
                <a:gd name="T85" fmla="*/ 0 h 414"/>
                <a:gd name="T86" fmla="*/ 1026 w 1026"/>
                <a:gd name="T87" fmla="*/ 414 h 414"/>
                <a:gd name="T88" fmla="*/ 0 w 1026"/>
                <a:gd name="T89" fmla="*/ 96 h 41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26"/>
                <a:gd name="T136" fmla="*/ 0 h 414"/>
                <a:gd name="T137" fmla="*/ 1026 w 1026"/>
                <a:gd name="T138" fmla="*/ 414 h 41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26" h="414">
                  <a:moveTo>
                    <a:pt x="0" y="96"/>
                  </a:moveTo>
                  <a:lnTo>
                    <a:pt x="24" y="90"/>
                  </a:lnTo>
                  <a:lnTo>
                    <a:pt x="42" y="84"/>
                  </a:lnTo>
                  <a:lnTo>
                    <a:pt x="66" y="84"/>
                  </a:lnTo>
                  <a:lnTo>
                    <a:pt x="90" y="78"/>
                  </a:lnTo>
                  <a:lnTo>
                    <a:pt x="108" y="72"/>
                  </a:lnTo>
                  <a:lnTo>
                    <a:pt x="132" y="72"/>
                  </a:lnTo>
                  <a:lnTo>
                    <a:pt x="156" y="66"/>
                  </a:lnTo>
                  <a:lnTo>
                    <a:pt x="180" y="60"/>
                  </a:lnTo>
                  <a:lnTo>
                    <a:pt x="204" y="60"/>
                  </a:lnTo>
                  <a:lnTo>
                    <a:pt x="228" y="54"/>
                  </a:lnTo>
                  <a:lnTo>
                    <a:pt x="252" y="48"/>
                  </a:lnTo>
                  <a:lnTo>
                    <a:pt x="276" y="48"/>
                  </a:lnTo>
                  <a:lnTo>
                    <a:pt x="300" y="42"/>
                  </a:lnTo>
                  <a:lnTo>
                    <a:pt x="324" y="42"/>
                  </a:lnTo>
                  <a:lnTo>
                    <a:pt x="354" y="36"/>
                  </a:lnTo>
                  <a:lnTo>
                    <a:pt x="378" y="36"/>
                  </a:lnTo>
                  <a:lnTo>
                    <a:pt x="402" y="30"/>
                  </a:lnTo>
                  <a:lnTo>
                    <a:pt x="426" y="30"/>
                  </a:lnTo>
                  <a:lnTo>
                    <a:pt x="456" y="24"/>
                  </a:lnTo>
                  <a:lnTo>
                    <a:pt x="480" y="24"/>
                  </a:lnTo>
                  <a:lnTo>
                    <a:pt x="504" y="24"/>
                  </a:lnTo>
                  <a:lnTo>
                    <a:pt x="534" y="18"/>
                  </a:lnTo>
                  <a:lnTo>
                    <a:pt x="558" y="18"/>
                  </a:lnTo>
                  <a:lnTo>
                    <a:pt x="588" y="12"/>
                  </a:lnTo>
                  <a:lnTo>
                    <a:pt x="612" y="12"/>
                  </a:lnTo>
                  <a:lnTo>
                    <a:pt x="642" y="12"/>
                  </a:lnTo>
                  <a:lnTo>
                    <a:pt x="666" y="12"/>
                  </a:lnTo>
                  <a:lnTo>
                    <a:pt x="696" y="6"/>
                  </a:lnTo>
                  <a:lnTo>
                    <a:pt x="720" y="6"/>
                  </a:lnTo>
                  <a:lnTo>
                    <a:pt x="750" y="6"/>
                  </a:lnTo>
                  <a:lnTo>
                    <a:pt x="780" y="6"/>
                  </a:lnTo>
                  <a:lnTo>
                    <a:pt x="804" y="0"/>
                  </a:lnTo>
                  <a:lnTo>
                    <a:pt x="834" y="0"/>
                  </a:lnTo>
                  <a:lnTo>
                    <a:pt x="858" y="0"/>
                  </a:lnTo>
                  <a:lnTo>
                    <a:pt x="888" y="0"/>
                  </a:lnTo>
                  <a:lnTo>
                    <a:pt x="918" y="0"/>
                  </a:lnTo>
                  <a:lnTo>
                    <a:pt x="942" y="0"/>
                  </a:lnTo>
                  <a:lnTo>
                    <a:pt x="972" y="0"/>
                  </a:lnTo>
                  <a:lnTo>
                    <a:pt x="1002" y="0"/>
                  </a:lnTo>
                  <a:lnTo>
                    <a:pt x="1026" y="0"/>
                  </a:lnTo>
                  <a:lnTo>
                    <a:pt x="1026" y="414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00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87"/>
          <p:cNvGrpSpPr>
            <a:grpSpLocks/>
          </p:cNvGrpSpPr>
          <p:nvPr/>
        </p:nvGrpSpPr>
        <p:grpSpPr bwMode="auto">
          <a:xfrm>
            <a:off x="5703888" y="4316413"/>
            <a:ext cx="2505075" cy="1200150"/>
            <a:chOff x="2874" y="2269"/>
            <a:chExt cx="1578" cy="756"/>
          </a:xfrm>
        </p:grpSpPr>
        <p:sp>
          <p:nvSpPr>
            <p:cNvPr id="3114" name="Freeform 61"/>
            <p:cNvSpPr>
              <a:spLocks/>
            </p:cNvSpPr>
            <p:nvPr/>
          </p:nvSpPr>
          <p:spPr bwMode="auto">
            <a:xfrm>
              <a:off x="2874" y="2515"/>
              <a:ext cx="1572" cy="510"/>
            </a:xfrm>
            <a:custGeom>
              <a:avLst/>
              <a:gdLst>
                <a:gd name="T0" fmla="*/ 0 w 1572"/>
                <a:gd name="T1" fmla="*/ 72 h 510"/>
                <a:gd name="T2" fmla="*/ 1572 w 1572"/>
                <a:gd name="T3" fmla="*/ 0 h 510"/>
                <a:gd name="T4" fmla="*/ 1572 w 1572"/>
                <a:gd name="T5" fmla="*/ 438 h 510"/>
                <a:gd name="T6" fmla="*/ 0 w 1572"/>
                <a:gd name="T7" fmla="*/ 510 h 510"/>
                <a:gd name="T8" fmla="*/ 0 w 1572"/>
                <a:gd name="T9" fmla="*/ 72 h 5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72"/>
                <a:gd name="T16" fmla="*/ 0 h 510"/>
                <a:gd name="T17" fmla="*/ 1572 w 1572"/>
                <a:gd name="T18" fmla="*/ 510 h 5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72" h="510">
                  <a:moveTo>
                    <a:pt x="0" y="72"/>
                  </a:moveTo>
                  <a:lnTo>
                    <a:pt x="1572" y="0"/>
                  </a:lnTo>
                  <a:lnTo>
                    <a:pt x="1572" y="438"/>
                  </a:lnTo>
                  <a:lnTo>
                    <a:pt x="0" y="51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CC6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5" name="Freeform 62"/>
            <p:cNvSpPr>
              <a:spLocks/>
            </p:cNvSpPr>
            <p:nvPr/>
          </p:nvSpPr>
          <p:spPr bwMode="auto">
            <a:xfrm>
              <a:off x="2874" y="2269"/>
              <a:ext cx="1578" cy="318"/>
            </a:xfrm>
            <a:custGeom>
              <a:avLst/>
              <a:gdLst>
                <a:gd name="T0" fmla="*/ 1032 w 1578"/>
                <a:gd name="T1" fmla="*/ 0 h 318"/>
                <a:gd name="T2" fmla="*/ 1050 w 1578"/>
                <a:gd name="T3" fmla="*/ 6 h 318"/>
                <a:gd name="T4" fmla="*/ 1074 w 1578"/>
                <a:gd name="T5" fmla="*/ 6 h 318"/>
                <a:gd name="T6" fmla="*/ 1092 w 1578"/>
                <a:gd name="T7" fmla="*/ 12 h 318"/>
                <a:gd name="T8" fmla="*/ 1110 w 1578"/>
                <a:gd name="T9" fmla="*/ 18 h 318"/>
                <a:gd name="T10" fmla="*/ 1134 w 1578"/>
                <a:gd name="T11" fmla="*/ 24 h 318"/>
                <a:gd name="T12" fmla="*/ 1152 w 1578"/>
                <a:gd name="T13" fmla="*/ 30 h 318"/>
                <a:gd name="T14" fmla="*/ 1170 w 1578"/>
                <a:gd name="T15" fmla="*/ 36 h 318"/>
                <a:gd name="T16" fmla="*/ 1188 w 1578"/>
                <a:gd name="T17" fmla="*/ 42 h 318"/>
                <a:gd name="T18" fmla="*/ 1206 w 1578"/>
                <a:gd name="T19" fmla="*/ 42 h 318"/>
                <a:gd name="T20" fmla="*/ 1224 w 1578"/>
                <a:gd name="T21" fmla="*/ 48 h 318"/>
                <a:gd name="T22" fmla="*/ 1224 w 1578"/>
                <a:gd name="T23" fmla="*/ 48 h 318"/>
                <a:gd name="T24" fmla="*/ 1242 w 1578"/>
                <a:gd name="T25" fmla="*/ 54 h 318"/>
                <a:gd name="T26" fmla="*/ 1260 w 1578"/>
                <a:gd name="T27" fmla="*/ 60 h 318"/>
                <a:gd name="T28" fmla="*/ 1278 w 1578"/>
                <a:gd name="T29" fmla="*/ 66 h 318"/>
                <a:gd name="T30" fmla="*/ 1296 w 1578"/>
                <a:gd name="T31" fmla="*/ 72 h 318"/>
                <a:gd name="T32" fmla="*/ 1314 w 1578"/>
                <a:gd name="T33" fmla="*/ 78 h 318"/>
                <a:gd name="T34" fmla="*/ 1326 w 1578"/>
                <a:gd name="T35" fmla="*/ 84 h 318"/>
                <a:gd name="T36" fmla="*/ 1344 w 1578"/>
                <a:gd name="T37" fmla="*/ 90 h 318"/>
                <a:gd name="T38" fmla="*/ 1356 w 1578"/>
                <a:gd name="T39" fmla="*/ 96 h 318"/>
                <a:gd name="T40" fmla="*/ 1374 w 1578"/>
                <a:gd name="T41" fmla="*/ 102 h 318"/>
                <a:gd name="T42" fmla="*/ 1386 w 1578"/>
                <a:gd name="T43" fmla="*/ 108 h 318"/>
                <a:gd name="T44" fmla="*/ 1398 w 1578"/>
                <a:gd name="T45" fmla="*/ 114 h 318"/>
                <a:gd name="T46" fmla="*/ 1416 w 1578"/>
                <a:gd name="T47" fmla="*/ 120 h 318"/>
                <a:gd name="T48" fmla="*/ 1428 w 1578"/>
                <a:gd name="T49" fmla="*/ 126 h 318"/>
                <a:gd name="T50" fmla="*/ 1440 w 1578"/>
                <a:gd name="T51" fmla="*/ 138 h 318"/>
                <a:gd name="T52" fmla="*/ 1452 w 1578"/>
                <a:gd name="T53" fmla="*/ 144 h 318"/>
                <a:gd name="T54" fmla="*/ 1464 w 1578"/>
                <a:gd name="T55" fmla="*/ 150 h 318"/>
                <a:gd name="T56" fmla="*/ 1476 w 1578"/>
                <a:gd name="T57" fmla="*/ 156 h 318"/>
                <a:gd name="T58" fmla="*/ 1482 w 1578"/>
                <a:gd name="T59" fmla="*/ 162 h 318"/>
                <a:gd name="T60" fmla="*/ 1494 w 1578"/>
                <a:gd name="T61" fmla="*/ 168 h 318"/>
                <a:gd name="T62" fmla="*/ 1506 w 1578"/>
                <a:gd name="T63" fmla="*/ 174 h 318"/>
                <a:gd name="T64" fmla="*/ 1506 w 1578"/>
                <a:gd name="T65" fmla="*/ 174 h 318"/>
                <a:gd name="T66" fmla="*/ 1512 w 1578"/>
                <a:gd name="T67" fmla="*/ 180 h 318"/>
                <a:gd name="T68" fmla="*/ 1524 w 1578"/>
                <a:gd name="T69" fmla="*/ 186 h 318"/>
                <a:gd name="T70" fmla="*/ 1530 w 1578"/>
                <a:gd name="T71" fmla="*/ 198 h 318"/>
                <a:gd name="T72" fmla="*/ 1536 w 1578"/>
                <a:gd name="T73" fmla="*/ 204 h 318"/>
                <a:gd name="T74" fmla="*/ 1548 w 1578"/>
                <a:gd name="T75" fmla="*/ 210 h 318"/>
                <a:gd name="T76" fmla="*/ 1554 w 1578"/>
                <a:gd name="T77" fmla="*/ 216 h 318"/>
                <a:gd name="T78" fmla="*/ 1560 w 1578"/>
                <a:gd name="T79" fmla="*/ 222 h 318"/>
                <a:gd name="T80" fmla="*/ 1566 w 1578"/>
                <a:gd name="T81" fmla="*/ 228 h 318"/>
                <a:gd name="T82" fmla="*/ 1572 w 1578"/>
                <a:gd name="T83" fmla="*/ 240 h 318"/>
                <a:gd name="T84" fmla="*/ 1578 w 1578"/>
                <a:gd name="T85" fmla="*/ 246 h 318"/>
                <a:gd name="T86" fmla="*/ 0 w 1578"/>
                <a:gd name="T87" fmla="*/ 318 h 318"/>
                <a:gd name="T88" fmla="*/ 1032 w 1578"/>
                <a:gd name="T89" fmla="*/ 0 h 31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578"/>
                <a:gd name="T136" fmla="*/ 0 h 318"/>
                <a:gd name="T137" fmla="*/ 1578 w 1578"/>
                <a:gd name="T138" fmla="*/ 318 h 31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578" h="318">
                  <a:moveTo>
                    <a:pt x="1032" y="0"/>
                  </a:moveTo>
                  <a:lnTo>
                    <a:pt x="1050" y="6"/>
                  </a:lnTo>
                  <a:lnTo>
                    <a:pt x="1074" y="6"/>
                  </a:lnTo>
                  <a:lnTo>
                    <a:pt x="1092" y="12"/>
                  </a:lnTo>
                  <a:lnTo>
                    <a:pt x="1110" y="18"/>
                  </a:lnTo>
                  <a:lnTo>
                    <a:pt x="1134" y="24"/>
                  </a:lnTo>
                  <a:lnTo>
                    <a:pt x="1152" y="30"/>
                  </a:lnTo>
                  <a:lnTo>
                    <a:pt x="1170" y="36"/>
                  </a:lnTo>
                  <a:lnTo>
                    <a:pt x="1188" y="42"/>
                  </a:lnTo>
                  <a:lnTo>
                    <a:pt x="1206" y="42"/>
                  </a:lnTo>
                  <a:lnTo>
                    <a:pt x="1224" y="48"/>
                  </a:lnTo>
                  <a:lnTo>
                    <a:pt x="1242" y="54"/>
                  </a:lnTo>
                  <a:lnTo>
                    <a:pt x="1260" y="60"/>
                  </a:lnTo>
                  <a:lnTo>
                    <a:pt x="1278" y="66"/>
                  </a:lnTo>
                  <a:lnTo>
                    <a:pt x="1296" y="72"/>
                  </a:lnTo>
                  <a:lnTo>
                    <a:pt x="1314" y="78"/>
                  </a:lnTo>
                  <a:lnTo>
                    <a:pt x="1326" y="84"/>
                  </a:lnTo>
                  <a:lnTo>
                    <a:pt x="1344" y="90"/>
                  </a:lnTo>
                  <a:lnTo>
                    <a:pt x="1356" y="96"/>
                  </a:lnTo>
                  <a:lnTo>
                    <a:pt x="1374" y="102"/>
                  </a:lnTo>
                  <a:lnTo>
                    <a:pt x="1386" y="108"/>
                  </a:lnTo>
                  <a:lnTo>
                    <a:pt x="1398" y="114"/>
                  </a:lnTo>
                  <a:lnTo>
                    <a:pt x="1416" y="120"/>
                  </a:lnTo>
                  <a:lnTo>
                    <a:pt x="1428" y="126"/>
                  </a:lnTo>
                  <a:lnTo>
                    <a:pt x="1440" y="138"/>
                  </a:lnTo>
                  <a:lnTo>
                    <a:pt x="1452" y="144"/>
                  </a:lnTo>
                  <a:lnTo>
                    <a:pt x="1464" y="150"/>
                  </a:lnTo>
                  <a:lnTo>
                    <a:pt x="1476" y="156"/>
                  </a:lnTo>
                  <a:lnTo>
                    <a:pt x="1482" y="162"/>
                  </a:lnTo>
                  <a:lnTo>
                    <a:pt x="1494" y="168"/>
                  </a:lnTo>
                  <a:lnTo>
                    <a:pt x="1506" y="174"/>
                  </a:lnTo>
                  <a:lnTo>
                    <a:pt x="1512" y="180"/>
                  </a:lnTo>
                  <a:lnTo>
                    <a:pt x="1524" y="186"/>
                  </a:lnTo>
                  <a:lnTo>
                    <a:pt x="1530" y="198"/>
                  </a:lnTo>
                  <a:lnTo>
                    <a:pt x="1536" y="204"/>
                  </a:lnTo>
                  <a:lnTo>
                    <a:pt x="1548" y="210"/>
                  </a:lnTo>
                  <a:lnTo>
                    <a:pt x="1554" y="216"/>
                  </a:lnTo>
                  <a:lnTo>
                    <a:pt x="1560" y="222"/>
                  </a:lnTo>
                  <a:lnTo>
                    <a:pt x="1566" y="228"/>
                  </a:lnTo>
                  <a:lnTo>
                    <a:pt x="1572" y="240"/>
                  </a:lnTo>
                  <a:lnTo>
                    <a:pt x="1578" y="246"/>
                  </a:lnTo>
                  <a:lnTo>
                    <a:pt x="0" y="318"/>
                  </a:lnTo>
                  <a:lnTo>
                    <a:pt x="1032" y="0"/>
                  </a:lnTo>
                  <a:close/>
                </a:path>
              </a:pathLst>
            </a:custGeom>
            <a:solidFill>
              <a:srgbClr val="FFCC6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" name="Group 84"/>
          <p:cNvGrpSpPr>
            <a:grpSpLocks/>
          </p:cNvGrpSpPr>
          <p:nvPr/>
        </p:nvGrpSpPr>
        <p:grpSpPr bwMode="auto">
          <a:xfrm>
            <a:off x="3348038" y="4244975"/>
            <a:ext cx="2495550" cy="1200150"/>
            <a:chOff x="1302" y="2269"/>
            <a:chExt cx="1572" cy="756"/>
          </a:xfrm>
        </p:grpSpPr>
        <p:sp>
          <p:nvSpPr>
            <p:cNvPr id="3112" name="Freeform 63"/>
            <p:cNvSpPr>
              <a:spLocks/>
            </p:cNvSpPr>
            <p:nvPr/>
          </p:nvSpPr>
          <p:spPr bwMode="auto">
            <a:xfrm>
              <a:off x="1302" y="2515"/>
              <a:ext cx="1572" cy="510"/>
            </a:xfrm>
            <a:custGeom>
              <a:avLst/>
              <a:gdLst>
                <a:gd name="T0" fmla="*/ 1572 w 1572"/>
                <a:gd name="T1" fmla="*/ 72 h 510"/>
                <a:gd name="T2" fmla="*/ 0 w 1572"/>
                <a:gd name="T3" fmla="*/ 0 h 510"/>
                <a:gd name="T4" fmla="*/ 0 w 1572"/>
                <a:gd name="T5" fmla="*/ 438 h 510"/>
                <a:gd name="T6" fmla="*/ 1572 w 1572"/>
                <a:gd name="T7" fmla="*/ 510 h 510"/>
                <a:gd name="T8" fmla="*/ 1572 w 1572"/>
                <a:gd name="T9" fmla="*/ 72 h 5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72"/>
                <a:gd name="T16" fmla="*/ 0 h 510"/>
                <a:gd name="T17" fmla="*/ 1572 w 1572"/>
                <a:gd name="T18" fmla="*/ 510 h 5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72" h="510">
                  <a:moveTo>
                    <a:pt x="1572" y="72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572" y="510"/>
                  </a:lnTo>
                  <a:lnTo>
                    <a:pt x="1572" y="72"/>
                  </a:lnTo>
                  <a:close/>
                </a:path>
              </a:pathLst>
            </a:custGeom>
            <a:solidFill>
              <a:srgbClr val="00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3" name="Freeform 64"/>
            <p:cNvSpPr>
              <a:spLocks/>
            </p:cNvSpPr>
            <p:nvPr/>
          </p:nvSpPr>
          <p:spPr bwMode="auto">
            <a:xfrm>
              <a:off x="1302" y="2269"/>
              <a:ext cx="1572" cy="318"/>
            </a:xfrm>
            <a:custGeom>
              <a:avLst/>
              <a:gdLst>
                <a:gd name="T0" fmla="*/ 0 w 1572"/>
                <a:gd name="T1" fmla="*/ 246 h 318"/>
                <a:gd name="T2" fmla="*/ 6 w 1572"/>
                <a:gd name="T3" fmla="*/ 240 h 318"/>
                <a:gd name="T4" fmla="*/ 12 w 1572"/>
                <a:gd name="T5" fmla="*/ 228 h 318"/>
                <a:gd name="T6" fmla="*/ 18 w 1572"/>
                <a:gd name="T7" fmla="*/ 222 h 318"/>
                <a:gd name="T8" fmla="*/ 24 w 1572"/>
                <a:gd name="T9" fmla="*/ 216 h 318"/>
                <a:gd name="T10" fmla="*/ 30 w 1572"/>
                <a:gd name="T11" fmla="*/ 210 h 318"/>
                <a:gd name="T12" fmla="*/ 36 w 1572"/>
                <a:gd name="T13" fmla="*/ 204 h 318"/>
                <a:gd name="T14" fmla="*/ 42 w 1572"/>
                <a:gd name="T15" fmla="*/ 198 h 318"/>
                <a:gd name="T16" fmla="*/ 54 w 1572"/>
                <a:gd name="T17" fmla="*/ 186 h 318"/>
                <a:gd name="T18" fmla="*/ 60 w 1572"/>
                <a:gd name="T19" fmla="*/ 180 h 318"/>
                <a:gd name="T20" fmla="*/ 72 w 1572"/>
                <a:gd name="T21" fmla="*/ 174 h 318"/>
                <a:gd name="T22" fmla="*/ 72 w 1572"/>
                <a:gd name="T23" fmla="*/ 174 h 318"/>
                <a:gd name="T24" fmla="*/ 78 w 1572"/>
                <a:gd name="T25" fmla="*/ 168 h 318"/>
                <a:gd name="T26" fmla="*/ 90 w 1572"/>
                <a:gd name="T27" fmla="*/ 162 h 318"/>
                <a:gd name="T28" fmla="*/ 102 w 1572"/>
                <a:gd name="T29" fmla="*/ 156 h 318"/>
                <a:gd name="T30" fmla="*/ 114 w 1572"/>
                <a:gd name="T31" fmla="*/ 150 h 318"/>
                <a:gd name="T32" fmla="*/ 126 w 1572"/>
                <a:gd name="T33" fmla="*/ 144 h 318"/>
                <a:gd name="T34" fmla="*/ 138 w 1572"/>
                <a:gd name="T35" fmla="*/ 138 h 318"/>
                <a:gd name="T36" fmla="*/ 150 w 1572"/>
                <a:gd name="T37" fmla="*/ 126 h 318"/>
                <a:gd name="T38" fmla="*/ 162 w 1572"/>
                <a:gd name="T39" fmla="*/ 120 h 318"/>
                <a:gd name="T40" fmla="*/ 174 w 1572"/>
                <a:gd name="T41" fmla="*/ 114 h 318"/>
                <a:gd name="T42" fmla="*/ 186 w 1572"/>
                <a:gd name="T43" fmla="*/ 108 h 318"/>
                <a:gd name="T44" fmla="*/ 204 w 1572"/>
                <a:gd name="T45" fmla="*/ 102 h 318"/>
                <a:gd name="T46" fmla="*/ 216 w 1572"/>
                <a:gd name="T47" fmla="*/ 96 h 318"/>
                <a:gd name="T48" fmla="*/ 234 w 1572"/>
                <a:gd name="T49" fmla="*/ 90 h 318"/>
                <a:gd name="T50" fmla="*/ 246 w 1572"/>
                <a:gd name="T51" fmla="*/ 84 h 318"/>
                <a:gd name="T52" fmla="*/ 264 w 1572"/>
                <a:gd name="T53" fmla="*/ 78 h 318"/>
                <a:gd name="T54" fmla="*/ 282 w 1572"/>
                <a:gd name="T55" fmla="*/ 72 h 318"/>
                <a:gd name="T56" fmla="*/ 294 w 1572"/>
                <a:gd name="T57" fmla="*/ 66 h 318"/>
                <a:gd name="T58" fmla="*/ 312 w 1572"/>
                <a:gd name="T59" fmla="*/ 60 h 318"/>
                <a:gd name="T60" fmla="*/ 330 w 1572"/>
                <a:gd name="T61" fmla="*/ 54 h 318"/>
                <a:gd name="T62" fmla="*/ 348 w 1572"/>
                <a:gd name="T63" fmla="*/ 48 h 318"/>
                <a:gd name="T64" fmla="*/ 348 w 1572"/>
                <a:gd name="T65" fmla="*/ 48 h 318"/>
                <a:gd name="T66" fmla="*/ 366 w 1572"/>
                <a:gd name="T67" fmla="*/ 42 h 318"/>
                <a:gd name="T68" fmla="*/ 384 w 1572"/>
                <a:gd name="T69" fmla="*/ 42 h 318"/>
                <a:gd name="T70" fmla="*/ 402 w 1572"/>
                <a:gd name="T71" fmla="*/ 36 h 318"/>
                <a:gd name="T72" fmla="*/ 426 w 1572"/>
                <a:gd name="T73" fmla="*/ 30 h 318"/>
                <a:gd name="T74" fmla="*/ 444 w 1572"/>
                <a:gd name="T75" fmla="*/ 24 h 318"/>
                <a:gd name="T76" fmla="*/ 462 w 1572"/>
                <a:gd name="T77" fmla="*/ 18 h 318"/>
                <a:gd name="T78" fmla="*/ 480 w 1572"/>
                <a:gd name="T79" fmla="*/ 12 h 318"/>
                <a:gd name="T80" fmla="*/ 504 w 1572"/>
                <a:gd name="T81" fmla="*/ 6 h 318"/>
                <a:gd name="T82" fmla="*/ 522 w 1572"/>
                <a:gd name="T83" fmla="*/ 6 h 318"/>
                <a:gd name="T84" fmla="*/ 546 w 1572"/>
                <a:gd name="T85" fmla="*/ 0 h 318"/>
                <a:gd name="T86" fmla="*/ 1572 w 1572"/>
                <a:gd name="T87" fmla="*/ 318 h 318"/>
                <a:gd name="T88" fmla="*/ 0 w 1572"/>
                <a:gd name="T89" fmla="*/ 246 h 31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572"/>
                <a:gd name="T136" fmla="*/ 0 h 318"/>
                <a:gd name="T137" fmla="*/ 1572 w 1572"/>
                <a:gd name="T138" fmla="*/ 318 h 31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572" h="318">
                  <a:moveTo>
                    <a:pt x="0" y="246"/>
                  </a:moveTo>
                  <a:lnTo>
                    <a:pt x="6" y="240"/>
                  </a:lnTo>
                  <a:lnTo>
                    <a:pt x="12" y="228"/>
                  </a:lnTo>
                  <a:lnTo>
                    <a:pt x="18" y="222"/>
                  </a:lnTo>
                  <a:lnTo>
                    <a:pt x="24" y="216"/>
                  </a:lnTo>
                  <a:lnTo>
                    <a:pt x="30" y="210"/>
                  </a:lnTo>
                  <a:lnTo>
                    <a:pt x="36" y="204"/>
                  </a:lnTo>
                  <a:lnTo>
                    <a:pt x="42" y="198"/>
                  </a:lnTo>
                  <a:lnTo>
                    <a:pt x="54" y="186"/>
                  </a:lnTo>
                  <a:lnTo>
                    <a:pt x="60" y="180"/>
                  </a:lnTo>
                  <a:lnTo>
                    <a:pt x="72" y="174"/>
                  </a:lnTo>
                  <a:lnTo>
                    <a:pt x="78" y="168"/>
                  </a:lnTo>
                  <a:lnTo>
                    <a:pt x="90" y="162"/>
                  </a:lnTo>
                  <a:lnTo>
                    <a:pt x="102" y="156"/>
                  </a:lnTo>
                  <a:lnTo>
                    <a:pt x="114" y="150"/>
                  </a:lnTo>
                  <a:lnTo>
                    <a:pt x="126" y="144"/>
                  </a:lnTo>
                  <a:lnTo>
                    <a:pt x="138" y="138"/>
                  </a:lnTo>
                  <a:lnTo>
                    <a:pt x="150" y="126"/>
                  </a:lnTo>
                  <a:lnTo>
                    <a:pt x="162" y="120"/>
                  </a:lnTo>
                  <a:lnTo>
                    <a:pt x="174" y="114"/>
                  </a:lnTo>
                  <a:lnTo>
                    <a:pt x="186" y="108"/>
                  </a:lnTo>
                  <a:lnTo>
                    <a:pt x="204" y="102"/>
                  </a:lnTo>
                  <a:lnTo>
                    <a:pt x="216" y="96"/>
                  </a:lnTo>
                  <a:lnTo>
                    <a:pt x="234" y="90"/>
                  </a:lnTo>
                  <a:lnTo>
                    <a:pt x="246" y="84"/>
                  </a:lnTo>
                  <a:lnTo>
                    <a:pt x="264" y="78"/>
                  </a:lnTo>
                  <a:lnTo>
                    <a:pt x="282" y="72"/>
                  </a:lnTo>
                  <a:lnTo>
                    <a:pt x="294" y="66"/>
                  </a:lnTo>
                  <a:lnTo>
                    <a:pt x="312" y="60"/>
                  </a:lnTo>
                  <a:lnTo>
                    <a:pt x="330" y="54"/>
                  </a:lnTo>
                  <a:lnTo>
                    <a:pt x="348" y="48"/>
                  </a:lnTo>
                  <a:lnTo>
                    <a:pt x="366" y="42"/>
                  </a:lnTo>
                  <a:lnTo>
                    <a:pt x="384" y="42"/>
                  </a:lnTo>
                  <a:lnTo>
                    <a:pt x="402" y="36"/>
                  </a:lnTo>
                  <a:lnTo>
                    <a:pt x="426" y="30"/>
                  </a:lnTo>
                  <a:lnTo>
                    <a:pt x="444" y="24"/>
                  </a:lnTo>
                  <a:lnTo>
                    <a:pt x="462" y="18"/>
                  </a:lnTo>
                  <a:lnTo>
                    <a:pt x="480" y="12"/>
                  </a:lnTo>
                  <a:lnTo>
                    <a:pt x="504" y="6"/>
                  </a:lnTo>
                  <a:lnTo>
                    <a:pt x="522" y="6"/>
                  </a:lnTo>
                  <a:lnTo>
                    <a:pt x="546" y="0"/>
                  </a:lnTo>
                  <a:lnTo>
                    <a:pt x="1572" y="318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rgbClr val="00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86"/>
          <p:cNvGrpSpPr>
            <a:grpSpLocks/>
          </p:cNvGrpSpPr>
          <p:nvPr/>
        </p:nvGrpSpPr>
        <p:grpSpPr bwMode="auto">
          <a:xfrm>
            <a:off x="5724525" y="4672013"/>
            <a:ext cx="2552700" cy="1133475"/>
            <a:chOff x="2874" y="2523"/>
            <a:chExt cx="1608" cy="714"/>
          </a:xfrm>
        </p:grpSpPr>
        <p:sp>
          <p:nvSpPr>
            <p:cNvPr id="3109" name="Freeform 65"/>
            <p:cNvSpPr>
              <a:spLocks/>
            </p:cNvSpPr>
            <p:nvPr/>
          </p:nvSpPr>
          <p:spPr bwMode="auto">
            <a:xfrm>
              <a:off x="4260" y="2595"/>
              <a:ext cx="216" cy="642"/>
            </a:xfrm>
            <a:custGeom>
              <a:avLst/>
              <a:gdLst>
                <a:gd name="T0" fmla="*/ 216 w 216"/>
                <a:gd name="T1" fmla="*/ 0 h 642"/>
                <a:gd name="T2" fmla="*/ 216 w 216"/>
                <a:gd name="T3" fmla="*/ 6 h 642"/>
                <a:gd name="T4" fmla="*/ 216 w 216"/>
                <a:gd name="T5" fmla="*/ 12 h 642"/>
                <a:gd name="T6" fmla="*/ 210 w 216"/>
                <a:gd name="T7" fmla="*/ 18 h 642"/>
                <a:gd name="T8" fmla="*/ 210 w 216"/>
                <a:gd name="T9" fmla="*/ 30 h 642"/>
                <a:gd name="T10" fmla="*/ 210 w 216"/>
                <a:gd name="T11" fmla="*/ 36 h 642"/>
                <a:gd name="T12" fmla="*/ 204 w 216"/>
                <a:gd name="T13" fmla="*/ 42 h 642"/>
                <a:gd name="T14" fmla="*/ 204 w 216"/>
                <a:gd name="T15" fmla="*/ 48 h 642"/>
                <a:gd name="T16" fmla="*/ 198 w 216"/>
                <a:gd name="T17" fmla="*/ 54 h 642"/>
                <a:gd name="T18" fmla="*/ 192 w 216"/>
                <a:gd name="T19" fmla="*/ 66 h 642"/>
                <a:gd name="T20" fmla="*/ 192 w 216"/>
                <a:gd name="T21" fmla="*/ 72 h 642"/>
                <a:gd name="T22" fmla="*/ 186 w 216"/>
                <a:gd name="T23" fmla="*/ 78 h 642"/>
                <a:gd name="T24" fmla="*/ 180 w 216"/>
                <a:gd name="T25" fmla="*/ 84 h 642"/>
                <a:gd name="T26" fmla="*/ 174 w 216"/>
                <a:gd name="T27" fmla="*/ 90 h 642"/>
                <a:gd name="T28" fmla="*/ 168 w 216"/>
                <a:gd name="T29" fmla="*/ 96 h 642"/>
                <a:gd name="T30" fmla="*/ 162 w 216"/>
                <a:gd name="T31" fmla="*/ 108 h 642"/>
                <a:gd name="T32" fmla="*/ 150 w 216"/>
                <a:gd name="T33" fmla="*/ 114 h 642"/>
                <a:gd name="T34" fmla="*/ 144 w 216"/>
                <a:gd name="T35" fmla="*/ 120 h 642"/>
                <a:gd name="T36" fmla="*/ 138 w 216"/>
                <a:gd name="T37" fmla="*/ 126 h 642"/>
                <a:gd name="T38" fmla="*/ 126 w 216"/>
                <a:gd name="T39" fmla="*/ 132 h 642"/>
                <a:gd name="T40" fmla="*/ 120 w 216"/>
                <a:gd name="T41" fmla="*/ 138 h 642"/>
                <a:gd name="T42" fmla="*/ 108 w 216"/>
                <a:gd name="T43" fmla="*/ 144 h 642"/>
                <a:gd name="T44" fmla="*/ 96 w 216"/>
                <a:gd name="T45" fmla="*/ 156 h 642"/>
                <a:gd name="T46" fmla="*/ 90 w 216"/>
                <a:gd name="T47" fmla="*/ 162 h 642"/>
                <a:gd name="T48" fmla="*/ 78 w 216"/>
                <a:gd name="T49" fmla="*/ 168 h 642"/>
                <a:gd name="T50" fmla="*/ 66 w 216"/>
                <a:gd name="T51" fmla="*/ 174 h 642"/>
                <a:gd name="T52" fmla="*/ 54 w 216"/>
                <a:gd name="T53" fmla="*/ 180 h 642"/>
                <a:gd name="T54" fmla="*/ 42 w 216"/>
                <a:gd name="T55" fmla="*/ 186 h 642"/>
                <a:gd name="T56" fmla="*/ 30 w 216"/>
                <a:gd name="T57" fmla="*/ 192 h 642"/>
                <a:gd name="T58" fmla="*/ 12 w 216"/>
                <a:gd name="T59" fmla="*/ 198 h 642"/>
                <a:gd name="T60" fmla="*/ 0 w 216"/>
                <a:gd name="T61" fmla="*/ 204 h 642"/>
                <a:gd name="T62" fmla="*/ 0 w 216"/>
                <a:gd name="T63" fmla="*/ 642 h 642"/>
                <a:gd name="T64" fmla="*/ 12 w 216"/>
                <a:gd name="T65" fmla="*/ 636 h 642"/>
                <a:gd name="T66" fmla="*/ 30 w 216"/>
                <a:gd name="T67" fmla="*/ 630 h 642"/>
                <a:gd name="T68" fmla="*/ 42 w 216"/>
                <a:gd name="T69" fmla="*/ 624 h 642"/>
                <a:gd name="T70" fmla="*/ 54 w 216"/>
                <a:gd name="T71" fmla="*/ 618 h 642"/>
                <a:gd name="T72" fmla="*/ 66 w 216"/>
                <a:gd name="T73" fmla="*/ 612 h 642"/>
                <a:gd name="T74" fmla="*/ 78 w 216"/>
                <a:gd name="T75" fmla="*/ 606 h 642"/>
                <a:gd name="T76" fmla="*/ 90 w 216"/>
                <a:gd name="T77" fmla="*/ 600 h 642"/>
                <a:gd name="T78" fmla="*/ 96 w 216"/>
                <a:gd name="T79" fmla="*/ 594 h 642"/>
                <a:gd name="T80" fmla="*/ 108 w 216"/>
                <a:gd name="T81" fmla="*/ 582 h 642"/>
                <a:gd name="T82" fmla="*/ 120 w 216"/>
                <a:gd name="T83" fmla="*/ 576 h 642"/>
                <a:gd name="T84" fmla="*/ 126 w 216"/>
                <a:gd name="T85" fmla="*/ 570 h 642"/>
                <a:gd name="T86" fmla="*/ 138 w 216"/>
                <a:gd name="T87" fmla="*/ 564 h 642"/>
                <a:gd name="T88" fmla="*/ 144 w 216"/>
                <a:gd name="T89" fmla="*/ 558 h 642"/>
                <a:gd name="T90" fmla="*/ 150 w 216"/>
                <a:gd name="T91" fmla="*/ 552 h 642"/>
                <a:gd name="T92" fmla="*/ 162 w 216"/>
                <a:gd name="T93" fmla="*/ 546 h 642"/>
                <a:gd name="T94" fmla="*/ 168 w 216"/>
                <a:gd name="T95" fmla="*/ 534 h 642"/>
                <a:gd name="T96" fmla="*/ 174 w 216"/>
                <a:gd name="T97" fmla="*/ 528 h 642"/>
                <a:gd name="T98" fmla="*/ 180 w 216"/>
                <a:gd name="T99" fmla="*/ 522 h 642"/>
                <a:gd name="T100" fmla="*/ 186 w 216"/>
                <a:gd name="T101" fmla="*/ 516 h 642"/>
                <a:gd name="T102" fmla="*/ 192 w 216"/>
                <a:gd name="T103" fmla="*/ 510 h 642"/>
                <a:gd name="T104" fmla="*/ 192 w 216"/>
                <a:gd name="T105" fmla="*/ 504 h 642"/>
                <a:gd name="T106" fmla="*/ 198 w 216"/>
                <a:gd name="T107" fmla="*/ 492 h 642"/>
                <a:gd name="T108" fmla="*/ 204 w 216"/>
                <a:gd name="T109" fmla="*/ 486 h 642"/>
                <a:gd name="T110" fmla="*/ 204 w 216"/>
                <a:gd name="T111" fmla="*/ 480 h 642"/>
                <a:gd name="T112" fmla="*/ 210 w 216"/>
                <a:gd name="T113" fmla="*/ 474 h 642"/>
                <a:gd name="T114" fmla="*/ 210 w 216"/>
                <a:gd name="T115" fmla="*/ 468 h 642"/>
                <a:gd name="T116" fmla="*/ 210 w 216"/>
                <a:gd name="T117" fmla="*/ 456 h 642"/>
                <a:gd name="T118" fmla="*/ 216 w 216"/>
                <a:gd name="T119" fmla="*/ 450 h 642"/>
                <a:gd name="T120" fmla="*/ 216 w 216"/>
                <a:gd name="T121" fmla="*/ 444 h 642"/>
                <a:gd name="T122" fmla="*/ 216 w 216"/>
                <a:gd name="T123" fmla="*/ 438 h 642"/>
                <a:gd name="T124" fmla="*/ 216 w 216"/>
                <a:gd name="T125" fmla="*/ 0 h 64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16"/>
                <a:gd name="T190" fmla="*/ 0 h 642"/>
                <a:gd name="T191" fmla="*/ 216 w 216"/>
                <a:gd name="T192" fmla="*/ 642 h 64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16" h="642">
                  <a:moveTo>
                    <a:pt x="216" y="0"/>
                  </a:moveTo>
                  <a:lnTo>
                    <a:pt x="216" y="6"/>
                  </a:lnTo>
                  <a:lnTo>
                    <a:pt x="216" y="12"/>
                  </a:lnTo>
                  <a:lnTo>
                    <a:pt x="210" y="18"/>
                  </a:lnTo>
                  <a:lnTo>
                    <a:pt x="210" y="30"/>
                  </a:lnTo>
                  <a:lnTo>
                    <a:pt x="210" y="36"/>
                  </a:lnTo>
                  <a:lnTo>
                    <a:pt x="204" y="42"/>
                  </a:lnTo>
                  <a:lnTo>
                    <a:pt x="204" y="48"/>
                  </a:lnTo>
                  <a:lnTo>
                    <a:pt x="198" y="54"/>
                  </a:lnTo>
                  <a:lnTo>
                    <a:pt x="192" y="66"/>
                  </a:lnTo>
                  <a:lnTo>
                    <a:pt x="192" y="72"/>
                  </a:lnTo>
                  <a:lnTo>
                    <a:pt x="186" y="78"/>
                  </a:lnTo>
                  <a:lnTo>
                    <a:pt x="180" y="84"/>
                  </a:lnTo>
                  <a:lnTo>
                    <a:pt x="174" y="90"/>
                  </a:lnTo>
                  <a:lnTo>
                    <a:pt x="168" y="96"/>
                  </a:lnTo>
                  <a:lnTo>
                    <a:pt x="162" y="108"/>
                  </a:lnTo>
                  <a:lnTo>
                    <a:pt x="150" y="114"/>
                  </a:lnTo>
                  <a:lnTo>
                    <a:pt x="144" y="120"/>
                  </a:lnTo>
                  <a:lnTo>
                    <a:pt x="138" y="126"/>
                  </a:lnTo>
                  <a:lnTo>
                    <a:pt x="126" y="132"/>
                  </a:lnTo>
                  <a:lnTo>
                    <a:pt x="120" y="138"/>
                  </a:lnTo>
                  <a:lnTo>
                    <a:pt x="108" y="144"/>
                  </a:lnTo>
                  <a:lnTo>
                    <a:pt x="96" y="156"/>
                  </a:lnTo>
                  <a:lnTo>
                    <a:pt x="90" y="162"/>
                  </a:lnTo>
                  <a:lnTo>
                    <a:pt x="78" y="168"/>
                  </a:lnTo>
                  <a:lnTo>
                    <a:pt x="66" y="174"/>
                  </a:lnTo>
                  <a:lnTo>
                    <a:pt x="54" y="180"/>
                  </a:lnTo>
                  <a:lnTo>
                    <a:pt x="42" y="186"/>
                  </a:lnTo>
                  <a:lnTo>
                    <a:pt x="30" y="192"/>
                  </a:lnTo>
                  <a:lnTo>
                    <a:pt x="12" y="198"/>
                  </a:lnTo>
                  <a:lnTo>
                    <a:pt x="0" y="204"/>
                  </a:lnTo>
                  <a:lnTo>
                    <a:pt x="0" y="642"/>
                  </a:lnTo>
                  <a:lnTo>
                    <a:pt x="12" y="636"/>
                  </a:lnTo>
                  <a:lnTo>
                    <a:pt x="30" y="630"/>
                  </a:lnTo>
                  <a:lnTo>
                    <a:pt x="42" y="624"/>
                  </a:lnTo>
                  <a:lnTo>
                    <a:pt x="54" y="618"/>
                  </a:lnTo>
                  <a:lnTo>
                    <a:pt x="66" y="612"/>
                  </a:lnTo>
                  <a:lnTo>
                    <a:pt x="78" y="606"/>
                  </a:lnTo>
                  <a:lnTo>
                    <a:pt x="90" y="600"/>
                  </a:lnTo>
                  <a:lnTo>
                    <a:pt x="96" y="594"/>
                  </a:lnTo>
                  <a:lnTo>
                    <a:pt x="108" y="582"/>
                  </a:lnTo>
                  <a:lnTo>
                    <a:pt x="120" y="576"/>
                  </a:lnTo>
                  <a:lnTo>
                    <a:pt x="126" y="570"/>
                  </a:lnTo>
                  <a:lnTo>
                    <a:pt x="138" y="564"/>
                  </a:lnTo>
                  <a:lnTo>
                    <a:pt x="144" y="558"/>
                  </a:lnTo>
                  <a:lnTo>
                    <a:pt x="150" y="552"/>
                  </a:lnTo>
                  <a:lnTo>
                    <a:pt x="162" y="546"/>
                  </a:lnTo>
                  <a:lnTo>
                    <a:pt x="168" y="534"/>
                  </a:lnTo>
                  <a:lnTo>
                    <a:pt x="174" y="528"/>
                  </a:lnTo>
                  <a:lnTo>
                    <a:pt x="180" y="522"/>
                  </a:lnTo>
                  <a:lnTo>
                    <a:pt x="186" y="516"/>
                  </a:lnTo>
                  <a:lnTo>
                    <a:pt x="192" y="510"/>
                  </a:lnTo>
                  <a:lnTo>
                    <a:pt x="192" y="504"/>
                  </a:lnTo>
                  <a:lnTo>
                    <a:pt x="198" y="492"/>
                  </a:lnTo>
                  <a:lnTo>
                    <a:pt x="204" y="486"/>
                  </a:lnTo>
                  <a:lnTo>
                    <a:pt x="204" y="480"/>
                  </a:lnTo>
                  <a:lnTo>
                    <a:pt x="210" y="474"/>
                  </a:lnTo>
                  <a:lnTo>
                    <a:pt x="210" y="468"/>
                  </a:lnTo>
                  <a:lnTo>
                    <a:pt x="210" y="456"/>
                  </a:lnTo>
                  <a:lnTo>
                    <a:pt x="216" y="450"/>
                  </a:lnTo>
                  <a:lnTo>
                    <a:pt x="216" y="444"/>
                  </a:lnTo>
                  <a:lnTo>
                    <a:pt x="216" y="438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FFCC6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0" name="Freeform 66"/>
            <p:cNvSpPr>
              <a:spLocks/>
            </p:cNvSpPr>
            <p:nvPr/>
          </p:nvSpPr>
          <p:spPr bwMode="auto">
            <a:xfrm>
              <a:off x="2874" y="2595"/>
              <a:ext cx="1386" cy="642"/>
            </a:xfrm>
            <a:custGeom>
              <a:avLst/>
              <a:gdLst>
                <a:gd name="T0" fmla="*/ 0 w 1386"/>
                <a:gd name="T1" fmla="*/ 0 h 642"/>
                <a:gd name="T2" fmla="*/ 1386 w 1386"/>
                <a:gd name="T3" fmla="*/ 204 h 642"/>
                <a:gd name="T4" fmla="*/ 1386 w 1386"/>
                <a:gd name="T5" fmla="*/ 642 h 642"/>
                <a:gd name="T6" fmla="*/ 0 w 1386"/>
                <a:gd name="T7" fmla="*/ 438 h 642"/>
                <a:gd name="T8" fmla="*/ 0 w 1386"/>
                <a:gd name="T9" fmla="*/ 0 h 6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86"/>
                <a:gd name="T16" fmla="*/ 0 h 642"/>
                <a:gd name="T17" fmla="*/ 1386 w 1386"/>
                <a:gd name="T18" fmla="*/ 642 h 6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86" h="642">
                  <a:moveTo>
                    <a:pt x="0" y="0"/>
                  </a:moveTo>
                  <a:lnTo>
                    <a:pt x="1386" y="204"/>
                  </a:lnTo>
                  <a:lnTo>
                    <a:pt x="1386" y="642"/>
                  </a:lnTo>
                  <a:lnTo>
                    <a:pt x="0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6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1" name="Freeform 67"/>
            <p:cNvSpPr>
              <a:spLocks/>
            </p:cNvSpPr>
            <p:nvPr/>
          </p:nvSpPr>
          <p:spPr bwMode="auto">
            <a:xfrm>
              <a:off x="2880" y="2523"/>
              <a:ext cx="1602" cy="276"/>
            </a:xfrm>
            <a:custGeom>
              <a:avLst/>
              <a:gdLst>
                <a:gd name="T0" fmla="*/ 1578 w 1602"/>
                <a:gd name="T1" fmla="*/ 0 h 276"/>
                <a:gd name="T2" fmla="*/ 1578 w 1602"/>
                <a:gd name="T3" fmla="*/ 6 h 276"/>
                <a:gd name="T4" fmla="*/ 1584 w 1602"/>
                <a:gd name="T5" fmla="*/ 12 h 276"/>
                <a:gd name="T6" fmla="*/ 1590 w 1602"/>
                <a:gd name="T7" fmla="*/ 18 h 276"/>
                <a:gd name="T8" fmla="*/ 1590 w 1602"/>
                <a:gd name="T9" fmla="*/ 30 h 276"/>
                <a:gd name="T10" fmla="*/ 1596 w 1602"/>
                <a:gd name="T11" fmla="*/ 36 h 276"/>
                <a:gd name="T12" fmla="*/ 1596 w 1602"/>
                <a:gd name="T13" fmla="*/ 42 h 276"/>
                <a:gd name="T14" fmla="*/ 1596 w 1602"/>
                <a:gd name="T15" fmla="*/ 48 h 276"/>
                <a:gd name="T16" fmla="*/ 1602 w 1602"/>
                <a:gd name="T17" fmla="*/ 54 h 276"/>
                <a:gd name="T18" fmla="*/ 1602 w 1602"/>
                <a:gd name="T19" fmla="*/ 66 h 276"/>
                <a:gd name="T20" fmla="*/ 1602 w 1602"/>
                <a:gd name="T21" fmla="*/ 72 h 276"/>
                <a:gd name="T22" fmla="*/ 1602 w 1602"/>
                <a:gd name="T23" fmla="*/ 72 h 276"/>
                <a:gd name="T24" fmla="*/ 1602 w 1602"/>
                <a:gd name="T25" fmla="*/ 78 h 276"/>
                <a:gd name="T26" fmla="*/ 1602 w 1602"/>
                <a:gd name="T27" fmla="*/ 84 h 276"/>
                <a:gd name="T28" fmla="*/ 1596 w 1602"/>
                <a:gd name="T29" fmla="*/ 90 h 276"/>
                <a:gd name="T30" fmla="*/ 1596 w 1602"/>
                <a:gd name="T31" fmla="*/ 102 h 276"/>
                <a:gd name="T32" fmla="*/ 1596 w 1602"/>
                <a:gd name="T33" fmla="*/ 108 h 276"/>
                <a:gd name="T34" fmla="*/ 1590 w 1602"/>
                <a:gd name="T35" fmla="*/ 114 h 276"/>
                <a:gd name="T36" fmla="*/ 1590 w 1602"/>
                <a:gd name="T37" fmla="*/ 120 h 276"/>
                <a:gd name="T38" fmla="*/ 1584 w 1602"/>
                <a:gd name="T39" fmla="*/ 126 h 276"/>
                <a:gd name="T40" fmla="*/ 1578 w 1602"/>
                <a:gd name="T41" fmla="*/ 138 h 276"/>
                <a:gd name="T42" fmla="*/ 1578 w 1602"/>
                <a:gd name="T43" fmla="*/ 144 h 276"/>
                <a:gd name="T44" fmla="*/ 1572 w 1602"/>
                <a:gd name="T45" fmla="*/ 150 h 276"/>
                <a:gd name="T46" fmla="*/ 1566 w 1602"/>
                <a:gd name="T47" fmla="*/ 156 h 276"/>
                <a:gd name="T48" fmla="*/ 1560 w 1602"/>
                <a:gd name="T49" fmla="*/ 162 h 276"/>
                <a:gd name="T50" fmla="*/ 1554 w 1602"/>
                <a:gd name="T51" fmla="*/ 168 h 276"/>
                <a:gd name="T52" fmla="*/ 1548 w 1602"/>
                <a:gd name="T53" fmla="*/ 180 h 276"/>
                <a:gd name="T54" fmla="*/ 1536 w 1602"/>
                <a:gd name="T55" fmla="*/ 186 h 276"/>
                <a:gd name="T56" fmla="*/ 1530 w 1602"/>
                <a:gd name="T57" fmla="*/ 192 h 276"/>
                <a:gd name="T58" fmla="*/ 1524 w 1602"/>
                <a:gd name="T59" fmla="*/ 198 h 276"/>
                <a:gd name="T60" fmla="*/ 1512 w 1602"/>
                <a:gd name="T61" fmla="*/ 204 h 276"/>
                <a:gd name="T62" fmla="*/ 1506 w 1602"/>
                <a:gd name="T63" fmla="*/ 210 h 276"/>
                <a:gd name="T64" fmla="*/ 1506 w 1602"/>
                <a:gd name="T65" fmla="*/ 210 h 276"/>
                <a:gd name="T66" fmla="*/ 1494 w 1602"/>
                <a:gd name="T67" fmla="*/ 216 h 276"/>
                <a:gd name="T68" fmla="*/ 1482 w 1602"/>
                <a:gd name="T69" fmla="*/ 228 h 276"/>
                <a:gd name="T70" fmla="*/ 1476 w 1602"/>
                <a:gd name="T71" fmla="*/ 234 h 276"/>
                <a:gd name="T72" fmla="*/ 1464 w 1602"/>
                <a:gd name="T73" fmla="*/ 240 h 276"/>
                <a:gd name="T74" fmla="*/ 1452 w 1602"/>
                <a:gd name="T75" fmla="*/ 246 h 276"/>
                <a:gd name="T76" fmla="*/ 1440 w 1602"/>
                <a:gd name="T77" fmla="*/ 252 h 276"/>
                <a:gd name="T78" fmla="*/ 1428 w 1602"/>
                <a:gd name="T79" fmla="*/ 258 h 276"/>
                <a:gd name="T80" fmla="*/ 1416 w 1602"/>
                <a:gd name="T81" fmla="*/ 264 h 276"/>
                <a:gd name="T82" fmla="*/ 1398 w 1602"/>
                <a:gd name="T83" fmla="*/ 270 h 276"/>
                <a:gd name="T84" fmla="*/ 1386 w 1602"/>
                <a:gd name="T85" fmla="*/ 276 h 276"/>
                <a:gd name="T86" fmla="*/ 0 w 1602"/>
                <a:gd name="T87" fmla="*/ 72 h 276"/>
                <a:gd name="T88" fmla="*/ 1578 w 1602"/>
                <a:gd name="T89" fmla="*/ 0 h 2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602"/>
                <a:gd name="T136" fmla="*/ 0 h 276"/>
                <a:gd name="T137" fmla="*/ 1602 w 1602"/>
                <a:gd name="T138" fmla="*/ 276 h 2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602" h="276">
                  <a:moveTo>
                    <a:pt x="1578" y="0"/>
                  </a:moveTo>
                  <a:lnTo>
                    <a:pt x="1578" y="6"/>
                  </a:lnTo>
                  <a:lnTo>
                    <a:pt x="1584" y="12"/>
                  </a:lnTo>
                  <a:lnTo>
                    <a:pt x="1590" y="18"/>
                  </a:lnTo>
                  <a:lnTo>
                    <a:pt x="1590" y="30"/>
                  </a:lnTo>
                  <a:lnTo>
                    <a:pt x="1596" y="36"/>
                  </a:lnTo>
                  <a:lnTo>
                    <a:pt x="1596" y="42"/>
                  </a:lnTo>
                  <a:lnTo>
                    <a:pt x="1596" y="48"/>
                  </a:lnTo>
                  <a:lnTo>
                    <a:pt x="1602" y="54"/>
                  </a:lnTo>
                  <a:lnTo>
                    <a:pt x="1602" y="66"/>
                  </a:lnTo>
                  <a:lnTo>
                    <a:pt x="1602" y="72"/>
                  </a:lnTo>
                  <a:lnTo>
                    <a:pt x="1602" y="78"/>
                  </a:lnTo>
                  <a:lnTo>
                    <a:pt x="1602" y="84"/>
                  </a:lnTo>
                  <a:lnTo>
                    <a:pt x="1596" y="90"/>
                  </a:lnTo>
                  <a:lnTo>
                    <a:pt x="1596" y="102"/>
                  </a:lnTo>
                  <a:lnTo>
                    <a:pt x="1596" y="108"/>
                  </a:lnTo>
                  <a:lnTo>
                    <a:pt x="1590" y="114"/>
                  </a:lnTo>
                  <a:lnTo>
                    <a:pt x="1590" y="120"/>
                  </a:lnTo>
                  <a:lnTo>
                    <a:pt x="1584" y="126"/>
                  </a:lnTo>
                  <a:lnTo>
                    <a:pt x="1578" y="138"/>
                  </a:lnTo>
                  <a:lnTo>
                    <a:pt x="1578" y="144"/>
                  </a:lnTo>
                  <a:lnTo>
                    <a:pt x="1572" y="150"/>
                  </a:lnTo>
                  <a:lnTo>
                    <a:pt x="1566" y="156"/>
                  </a:lnTo>
                  <a:lnTo>
                    <a:pt x="1560" y="162"/>
                  </a:lnTo>
                  <a:lnTo>
                    <a:pt x="1554" y="168"/>
                  </a:lnTo>
                  <a:lnTo>
                    <a:pt x="1548" y="180"/>
                  </a:lnTo>
                  <a:lnTo>
                    <a:pt x="1536" y="186"/>
                  </a:lnTo>
                  <a:lnTo>
                    <a:pt x="1530" y="192"/>
                  </a:lnTo>
                  <a:lnTo>
                    <a:pt x="1524" y="198"/>
                  </a:lnTo>
                  <a:lnTo>
                    <a:pt x="1512" y="204"/>
                  </a:lnTo>
                  <a:lnTo>
                    <a:pt x="1506" y="210"/>
                  </a:lnTo>
                  <a:lnTo>
                    <a:pt x="1494" y="216"/>
                  </a:lnTo>
                  <a:lnTo>
                    <a:pt x="1482" y="228"/>
                  </a:lnTo>
                  <a:lnTo>
                    <a:pt x="1476" y="234"/>
                  </a:lnTo>
                  <a:lnTo>
                    <a:pt x="1464" y="240"/>
                  </a:lnTo>
                  <a:lnTo>
                    <a:pt x="1452" y="246"/>
                  </a:lnTo>
                  <a:lnTo>
                    <a:pt x="1440" y="252"/>
                  </a:lnTo>
                  <a:lnTo>
                    <a:pt x="1428" y="258"/>
                  </a:lnTo>
                  <a:lnTo>
                    <a:pt x="1416" y="264"/>
                  </a:lnTo>
                  <a:lnTo>
                    <a:pt x="1398" y="270"/>
                  </a:lnTo>
                  <a:lnTo>
                    <a:pt x="1386" y="276"/>
                  </a:lnTo>
                  <a:lnTo>
                    <a:pt x="0" y="72"/>
                  </a:lnTo>
                  <a:lnTo>
                    <a:pt x="1578" y="0"/>
                  </a:lnTo>
                  <a:close/>
                </a:path>
              </a:pathLst>
            </a:custGeom>
            <a:solidFill>
              <a:srgbClr val="FFCC6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5" name="Group 83"/>
          <p:cNvGrpSpPr>
            <a:grpSpLocks/>
          </p:cNvGrpSpPr>
          <p:nvPr/>
        </p:nvGrpSpPr>
        <p:grpSpPr bwMode="auto">
          <a:xfrm>
            <a:off x="3333750" y="4672013"/>
            <a:ext cx="2533650" cy="1133475"/>
            <a:chOff x="1278" y="2515"/>
            <a:chExt cx="1596" cy="714"/>
          </a:xfrm>
        </p:grpSpPr>
        <p:sp>
          <p:nvSpPr>
            <p:cNvPr id="3106" name="Freeform 68"/>
            <p:cNvSpPr>
              <a:spLocks/>
            </p:cNvSpPr>
            <p:nvPr/>
          </p:nvSpPr>
          <p:spPr bwMode="auto">
            <a:xfrm>
              <a:off x="1278" y="2587"/>
              <a:ext cx="210" cy="642"/>
            </a:xfrm>
            <a:custGeom>
              <a:avLst/>
              <a:gdLst>
                <a:gd name="T0" fmla="*/ 210 w 210"/>
                <a:gd name="T1" fmla="*/ 204 h 642"/>
                <a:gd name="T2" fmla="*/ 198 w 210"/>
                <a:gd name="T3" fmla="*/ 198 h 642"/>
                <a:gd name="T4" fmla="*/ 186 w 210"/>
                <a:gd name="T5" fmla="*/ 192 h 642"/>
                <a:gd name="T6" fmla="*/ 174 w 210"/>
                <a:gd name="T7" fmla="*/ 186 h 642"/>
                <a:gd name="T8" fmla="*/ 162 w 210"/>
                <a:gd name="T9" fmla="*/ 180 h 642"/>
                <a:gd name="T10" fmla="*/ 150 w 210"/>
                <a:gd name="T11" fmla="*/ 174 h 642"/>
                <a:gd name="T12" fmla="*/ 138 w 210"/>
                <a:gd name="T13" fmla="*/ 168 h 642"/>
                <a:gd name="T14" fmla="*/ 126 w 210"/>
                <a:gd name="T15" fmla="*/ 162 h 642"/>
                <a:gd name="T16" fmla="*/ 114 w 210"/>
                <a:gd name="T17" fmla="*/ 156 h 642"/>
                <a:gd name="T18" fmla="*/ 102 w 210"/>
                <a:gd name="T19" fmla="*/ 144 h 642"/>
                <a:gd name="T20" fmla="*/ 96 w 210"/>
                <a:gd name="T21" fmla="*/ 138 h 642"/>
                <a:gd name="T22" fmla="*/ 84 w 210"/>
                <a:gd name="T23" fmla="*/ 132 h 642"/>
                <a:gd name="T24" fmla="*/ 78 w 210"/>
                <a:gd name="T25" fmla="*/ 126 h 642"/>
                <a:gd name="T26" fmla="*/ 66 w 210"/>
                <a:gd name="T27" fmla="*/ 120 h 642"/>
                <a:gd name="T28" fmla="*/ 60 w 210"/>
                <a:gd name="T29" fmla="*/ 114 h 642"/>
                <a:gd name="T30" fmla="*/ 54 w 210"/>
                <a:gd name="T31" fmla="*/ 108 h 642"/>
                <a:gd name="T32" fmla="*/ 48 w 210"/>
                <a:gd name="T33" fmla="*/ 96 h 642"/>
                <a:gd name="T34" fmla="*/ 42 w 210"/>
                <a:gd name="T35" fmla="*/ 90 h 642"/>
                <a:gd name="T36" fmla="*/ 36 w 210"/>
                <a:gd name="T37" fmla="*/ 84 h 642"/>
                <a:gd name="T38" fmla="*/ 30 w 210"/>
                <a:gd name="T39" fmla="*/ 78 h 642"/>
                <a:gd name="T40" fmla="*/ 24 w 210"/>
                <a:gd name="T41" fmla="*/ 72 h 642"/>
                <a:gd name="T42" fmla="*/ 18 w 210"/>
                <a:gd name="T43" fmla="*/ 66 h 642"/>
                <a:gd name="T44" fmla="*/ 12 w 210"/>
                <a:gd name="T45" fmla="*/ 54 h 642"/>
                <a:gd name="T46" fmla="*/ 12 w 210"/>
                <a:gd name="T47" fmla="*/ 48 h 642"/>
                <a:gd name="T48" fmla="*/ 6 w 210"/>
                <a:gd name="T49" fmla="*/ 42 h 642"/>
                <a:gd name="T50" fmla="*/ 6 w 210"/>
                <a:gd name="T51" fmla="*/ 36 h 642"/>
                <a:gd name="T52" fmla="*/ 0 w 210"/>
                <a:gd name="T53" fmla="*/ 30 h 642"/>
                <a:gd name="T54" fmla="*/ 0 w 210"/>
                <a:gd name="T55" fmla="*/ 18 h 642"/>
                <a:gd name="T56" fmla="*/ 0 w 210"/>
                <a:gd name="T57" fmla="*/ 12 h 642"/>
                <a:gd name="T58" fmla="*/ 0 w 210"/>
                <a:gd name="T59" fmla="*/ 6 h 642"/>
                <a:gd name="T60" fmla="*/ 0 w 210"/>
                <a:gd name="T61" fmla="*/ 0 h 642"/>
                <a:gd name="T62" fmla="*/ 0 w 210"/>
                <a:gd name="T63" fmla="*/ 438 h 642"/>
                <a:gd name="T64" fmla="*/ 0 w 210"/>
                <a:gd name="T65" fmla="*/ 444 h 642"/>
                <a:gd name="T66" fmla="*/ 0 w 210"/>
                <a:gd name="T67" fmla="*/ 450 h 642"/>
                <a:gd name="T68" fmla="*/ 0 w 210"/>
                <a:gd name="T69" fmla="*/ 456 h 642"/>
                <a:gd name="T70" fmla="*/ 0 w 210"/>
                <a:gd name="T71" fmla="*/ 468 h 642"/>
                <a:gd name="T72" fmla="*/ 6 w 210"/>
                <a:gd name="T73" fmla="*/ 474 h 642"/>
                <a:gd name="T74" fmla="*/ 6 w 210"/>
                <a:gd name="T75" fmla="*/ 480 h 642"/>
                <a:gd name="T76" fmla="*/ 12 w 210"/>
                <a:gd name="T77" fmla="*/ 486 h 642"/>
                <a:gd name="T78" fmla="*/ 12 w 210"/>
                <a:gd name="T79" fmla="*/ 492 h 642"/>
                <a:gd name="T80" fmla="*/ 18 w 210"/>
                <a:gd name="T81" fmla="*/ 504 h 642"/>
                <a:gd name="T82" fmla="*/ 24 w 210"/>
                <a:gd name="T83" fmla="*/ 510 h 642"/>
                <a:gd name="T84" fmla="*/ 30 w 210"/>
                <a:gd name="T85" fmla="*/ 516 h 642"/>
                <a:gd name="T86" fmla="*/ 36 w 210"/>
                <a:gd name="T87" fmla="*/ 522 h 642"/>
                <a:gd name="T88" fmla="*/ 42 w 210"/>
                <a:gd name="T89" fmla="*/ 528 h 642"/>
                <a:gd name="T90" fmla="*/ 48 w 210"/>
                <a:gd name="T91" fmla="*/ 534 h 642"/>
                <a:gd name="T92" fmla="*/ 54 w 210"/>
                <a:gd name="T93" fmla="*/ 546 h 642"/>
                <a:gd name="T94" fmla="*/ 60 w 210"/>
                <a:gd name="T95" fmla="*/ 552 h 642"/>
                <a:gd name="T96" fmla="*/ 66 w 210"/>
                <a:gd name="T97" fmla="*/ 558 h 642"/>
                <a:gd name="T98" fmla="*/ 78 w 210"/>
                <a:gd name="T99" fmla="*/ 564 h 642"/>
                <a:gd name="T100" fmla="*/ 84 w 210"/>
                <a:gd name="T101" fmla="*/ 570 h 642"/>
                <a:gd name="T102" fmla="*/ 96 w 210"/>
                <a:gd name="T103" fmla="*/ 576 h 642"/>
                <a:gd name="T104" fmla="*/ 102 w 210"/>
                <a:gd name="T105" fmla="*/ 582 h 642"/>
                <a:gd name="T106" fmla="*/ 114 w 210"/>
                <a:gd name="T107" fmla="*/ 594 h 642"/>
                <a:gd name="T108" fmla="*/ 126 w 210"/>
                <a:gd name="T109" fmla="*/ 600 h 642"/>
                <a:gd name="T110" fmla="*/ 138 w 210"/>
                <a:gd name="T111" fmla="*/ 606 h 642"/>
                <a:gd name="T112" fmla="*/ 150 w 210"/>
                <a:gd name="T113" fmla="*/ 612 h 642"/>
                <a:gd name="T114" fmla="*/ 162 w 210"/>
                <a:gd name="T115" fmla="*/ 618 h 642"/>
                <a:gd name="T116" fmla="*/ 174 w 210"/>
                <a:gd name="T117" fmla="*/ 624 h 642"/>
                <a:gd name="T118" fmla="*/ 186 w 210"/>
                <a:gd name="T119" fmla="*/ 630 h 642"/>
                <a:gd name="T120" fmla="*/ 198 w 210"/>
                <a:gd name="T121" fmla="*/ 636 h 642"/>
                <a:gd name="T122" fmla="*/ 210 w 210"/>
                <a:gd name="T123" fmla="*/ 642 h 642"/>
                <a:gd name="T124" fmla="*/ 210 w 210"/>
                <a:gd name="T125" fmla="*/ 204 h 64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10"/>
                <a:gd name="T190" fmla="*/ 0 h 642"/>
                <a:gd name="T191" fmla="*/ 210 w 210"/>
                <a:gd name="T192" fmla="*/ 642 h 64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10" h="642">
                  <a:moveTo>
                    <a:pt x="210" y="204"/>
                  </a:moveTo>
                  <a:lnTo>
                    <a:pt x="198" y="198"/>
                  </a:lnTo>
                  <a:lnTo>
                    <a:pt x="186" y="192"/>
                  </a:lnTo>
                  <a:lnTo>
                    <a:pt x="174" y="186"/>
                  </a:lnTo>
                  <a:lnTo>
                    <a:pt x="162" y="180"/>
                  </a:lnTo>
                  <a:lnTo>
                    <a:pt x="150" y="174"/>
                  </a:lnTo>
                  <a:lnTo>
                    <a:pt x="138" y="168"/>
                  </a:lnTo>
                  <a:lnTo>
                    <a:pt x="126" y="162"/>
                  </a:lnTo>
                  <a:lnTo>
                    <a:pt x="114" y="156"/>
                  </a:lnTo>
                  <a:lnTo>
                    <a:pt x="102" y="144"/>
                  </a:lnTo>
                  <a:lnTo>
                    <a:pt x="96" y="138"/>
                  </a:lnTo>
                  <a:lnTo>
                    <a:pt x="84" y="132"/>
                  </a:lnTo>
                  <a:lnTo>
                    <a:pt x="78" y="126"/>
                  </a:lnTo>
                  <a:lnTo>
                    <a:pt x="66" y="120"/>
                  </a:lnTo>
                  <a:lnTo>
                    <a:pt x="60" y="114"/>
                  </a:lnTo>
                  <a:lnTo>
                    <a:pt x="54" y="108"/>
                  </a:lnTo>
                  <a:lnTo>
                    <a:pt x="48" y="96"/>
                  </a:lnTo>
                  <a:lnTo>
                    <a:pt x="42" y="90"/>
                  </a:lnTo>
                  <a:lnTo>
                    <a:pt x="36" y="84"/>
                  </a:lnTo>
                  <a:lnTo>
                    <a:pt x="30" y="78"/>
                  </a:lnTo>
                  <a:lnTo>
                    <a:pt x="24" y="72"/>
                  </a:lnTo>
                  <a:lnTo>
                    <a:pt x="18" y="66"/>
                  </a:lnTo>
                  <a:lnTo>
                    <a:pt x="12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438"/>
                  </a:lnTo>
                  <a:lnTo>
                    <a:pt x="0" y="444"/>
                  </a:lnTo>
                  <a:lnTo>
                    <a:pt x="0" y="450"/>
                  </a:lnTo>
                  <a:lnTo>
                    <a:pt x="0" y="456"/>
                  </a:lnTo>
                  <a:lnTo>
                    <a:pt x="0" y="468"/>
                  </a:lnTo>
                  <a:lnTo>
                    <a:pt x="6" y="474"/>
                  </a:lnTo>
                  <a:lnTo>
                    <a:pt x="6" y="480"/>
                  </a:lnTo>
                  <a:lnTo>
                    <a:pt x="12" y="486"/>
                  </a:lnTo>
                  <a:lnTo>
                    <a:pt x="12" y="492"/>
                  </a:lnTo>
                  <a:lnTo>
                    <a:pt x="18" y="504"/>
                  </a:lnTo>
                  <a:lnTo>
                    <a:pt x="24" y="510"/>
                  </a:lnTo>
                  <a:lnTo>
                    <a:pt x="30" y="516"/>
                  </a:lnTo>
                  <a:lnTo>
                    <a:pt x="36" y="522"/>
                  </a:lnTo>
                  <a:lnTo>
                    <a:pt x="42" y="528"/>
                  </a:lnTo>
                  <a:lnTo>
                    <a:pt x="48" y="534"/>
                  </a:lnTo>
                  <a:lnTo>
                    <a:pt x="54" y="546"/>
                  </a:lnTo>
                  <a:lnTo>
                    <a:pt x="60" y="552"/>
                  </a:lnTo>
                  <a:lnTo>
                    <a:pt x="66" y="558"/>
                  </a:lnTo>
                  <a:lnTo>
                    <a:pt x="78" y="564"/>
                  </a:lnTo>
                  <a:lnTo>
                    <a:pt x="84" y="570"/>
                  </a:lnTo>
                  <a:lnTo>
                    <a:pt x="96" y="576"/>
                  </a:lnTo>
                  <a:lnTo>
                    <a:pt x="102" y="582"/>
                  </a:lnTo>
                  <a:lnTo>
                    <a:pt x="114" y="594"/>
                  </a:lnTo>
                  <a:lnTo>
                    <a:pt x="126" y="600"/>
                  </a:lnTo>
                  <a:lnTo>
                    <a:pt x="138" y="606"/>
                  </a:lnTo>
                  <a:lnTo>
                    <a:pt x="150" y="612"/>
                  </a:lnTo>
                  <a:lnTo>
                    <a:pt x="162" y="618"/>
                  </a:lnTo>
                  <a:lnTo>
                    <a:pt x="174" y="624"/>
                  </a:lnTo>
                  <a:lnTo>
                    <a:pt x="186" y="630"/>
                  </a:lnTo>
                  <a:lnTo>
                    <a:pt x="198" y="636"/>
                  </a:lnTo>
                  <a:lnTo>
                    <a:pt x="210" y="642"/>
                  </a:lnTo>
                  <a:lnTo>
                    <a:pt x="210" y="204"/>
                  </a:lnTo>
                  <a:close/>
                </a:path>
              </a:pathLst>
            </a:custGeom>
            <a:solidFill>
              <a:srgbClr val="00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7" name="Freeform 69"/>
            <p:cNvSpPr>
              <a:spLocks/>
            </p:cNvSpPr>
            <p:nvPr/>
          </p:nvSpPr>
          <p:spPr bwMode="auto">
            <a:xfrm>
              <a:off x="1488" y="2587"/>
              <a:ext cx="1386" cy="642"/>
            </a:xfrm>
            <a:custGeom>
              <a:avLst/>
              <a:gdLst>
                <a:gd name="T0" fmla="*/ 1386 w 1386"/>
                <a:gd name="T1" fmla="*/ 0 h 642"/>
                <a:gd name="T2" fmla="*/ 0 w 1386"/>
                <a:gd name="T3" fmla="*/ 204 h 642"/>
                <a:gd name="T4" fmla="*/ 0 w 1386"/>
                <a:gd name="T5" fmla="*/ 642 h 642"/>
                <a:gd name="T6" fmla="*/ 1386 w 1386"/>
                <a:gd name="T7" fmla="*/ 438 h 642"/>
                <a:gd name="T8" fmla="*/ 1386 w 1386"/>
                <a:gd name="T9" fmla="*/ 0 h 6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86"/>
                <a:gd name="T16" fmla="*/ 0 h 642"/>
                <a:gd name="T17" fmla="*/ 1386 w 1386"/>
                <a:gd name="T18" fmla="*/ 642 h 6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86" h="642">
                  <a:moveTo>
                    <a:pt x="1386" y="0"/>
                  </a:moveTo>
                  <a:lnTo>
                    <a:pt x="0" y="204"/>
                  </a:lnTo>
                  <a:lnTo>
                    <a:pt x="0" y="642"/>
                  </a:lnTo>
                  <a:lnTo>
                    <a:pt x="1386" y="43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8" name="Freeform 70"/>
            <p:cNvSpPr>
              <a:spLocks/>
            </p:cNvSpPr>
            <p:nvPr/>
          </p:nvSpPr>
          <p:spPr bwMode="auto">
            <a:xfrm>
              <a:off x="1278" y="2515"/>
              <a:ext cx="1596" cy="276"/>
            </a:xfrm>
            <a:custGeom>
              <a:avLst/>
              <a:gdLst>
                <a:gd name="T0" fmla="*/ 210 w 1596"/>
                <a:gd name="T1" fmla="*/ 276 h 276"/>
                <a:gd name="T2" fmla="*/ 198 w 1596"/>
                <a:gd name="T3" fmla="*/ 270 h 276"/>
                <a:gd name="T4" fmla="*/ 186 w 1596"/>
                <a:gd name="T5" fmla="*/ 264 h 276"/>
                <a:gd name="T6" fmla="*/ 174 w 1596"/>
                <a:gd name="T7" fmla="*/ 258 h 276"/>
                <a:gd name="T8" fmla="*/ 162 w 1596"/>
                <a:gd name="T9" fmla="*/ 252 h 276"/>
                <a:gd name="T10" fmla="*/ 150 w 1596"/>
                <a:gd name="T11" fmla="*/ 246 h 276"/>
                <a:gd name="T12" fmla="*/ 138 w 1596"/>
                <a:gd name="T13" fmla="*/ 240 h 276"/>
                <a:gd name="T14" fmla="*/ 126 w 1596"/>
                <a:gd name="T15" fmla="*/ 234 h 276"/>
                <a:gd name="T16" fmla="*/ 114 w 1596"/>
                <a:gd name="T17" fmla="*/ 228 h 276"/>
                <a:gd name="T18" fmla="*/ 102 w 1596"/>
                <a:gd name="T19" fmla="*/ 216 h 276"/>
                <a:gd name="T20" fmla="*/ 96 w 1596"/>
                <a:gd name="T21" fmla="*/ 210 h 276"/>
                <a:gd name="T22" fmla="*/ 96 w 1596"/>
                <a:gd name="T23" fmla="*/ 210 h 276"/>
                <a:gd name="T24" fmla="*/ 84 w 1596"/>
                <a:gd name="T25" fmla="*/ 204 h 276"/>
                <a:gd name="T26" fmla="*/ 78 w 1596"/>
                <a:gd name="T27" fmla="*/ 198 h 276"/>
                <a:gd name="T28" fmla="*/ 66 w 1596"/>
                <a:gd name="T29" fmla="*/ 192 h 276"/>
                <a:gd name="T30" fmla="*/ 60 w 1596"/>
                <a:gd name="T31" fmla="*/ 186 h 276"/>
                <a:gd name="T32" fmla="*/ 54 w 1596"/>
                <a:gd name="T33" fmla="*/ 180 h 276"/>
                <a:gd name="T34" fmla="*/ 48 w 1596"/>
                <a:gd name="T35" fmla="*/ 168 h 276"/>
                <a:gd name="T36" fmla="*/ 42 w 1596"/>
                <a:gd name="T37" fmla="*/ 162 h 276"/>
                <a:gd name="T38" fmla="*/ 36 w 1596"/>
                <a:gd name="T39" fmla="*/ 156 h 276"/>
                <a:gd name="T40" fmla="*/ 30 w 1596"/>
                <a:gd name="T41" fmla="*/ 150 h 276"/>
                <a:gd name="T42" fmla="*/ 24 w 1596"/>
                <a:gd name="T43" fmla="*/ 144 h 276"/>
                <a:gd name="T44" fmla="*/ 18 w 1596"/>
                <a:gd name="T45" fmla="*/ 138 h 276"/>
                <a:gd name="T46" fmla="*/ 12 w 1596"/>
                <a:gd name="T47" fmla="*/ 126 h 276"/>
                <a:gd name="T48" fmla="*/ 12 w 1596"/>
                <a:gd name="T49" fmla="*/ 120 h 276"/>
                <a:gd name="T50" fmla="*/ 6 w 1596"/>
                <a:gd name="T51" fmla="*/ 114 h 276"/>
                <a:gd name="T52" fmla="*/ 6 w 1596"/>
                <a:gd name="T53" fmla="*/ 108 h 276"/>
                <a:gd name="T54" fmla="*/ 0 w 1596"/>
                <a:gd name="T55" fmla="*/ 102 h 276"/>
                <a:gd name="T56" fmla="*/ 0 w 1596"/>
                <a:gd name="T57" fmla="*/ 90 h 276"/>
                <a:gd name="T58" fmla="*/ 0 w 1596"/>
                <a:gd name="T59" fmla="*/ 84 h 276"/>
                <a:gd name="T60" fmla="*/ 0 w 1596"/>
                <a:gd name="T61" fmla="*/ 78 h 276"/>
                <a:gd name="T62" fmla="*/ 0 w 1596"/>
                <a:gd name="T63" fmla="*/ 72 h 276"/>
                <a:gd name="T64" fmla="*/ 0 w 1596"/>
                <a:gd name="T65" fmla="*/ 72 h 276"/>
                <a:gd name="T66" fmla="*/ 0 w 1596"/>
                <a:gd name="T67" fmla="*/ 66 h 276"/>
                <a:gd name="T68" fmla="*/ 0 w 1596"/>
                <a:gd name="T69" fmla="*/ 54 h 276"/>
                <a:gd name="T70" fmla="*/ 0 w 1596"/>
                <a:gd name="T71" fmla="*/ 48 h 276"/>
                <a:gd name="T72" fmla="*/ 0 w 1596"/>
                <a:gd name="T73" fmla="*/ 42 h 276"/>
                <a:gd name="T74" fmla="*/ 6 w 1596"/>
                <a:gd name="T75" fmla="*/ 36 h 276"/>
                <a:gd name="T76" fmla="*/ 6 w 1596"/>
                <a:gd name="T77" fmla="*/ 30 h 276"/>
                <a:gd name="T78" fmla="*/ 12 w 1596"/>
                <a:gd name="T79" fmla="*/ 18 h 276"/>
                <a:gd name="T80" fmla="*/ 12 w 1596"/>
                <a:gd name="T81" fmla="*/ 12 h 276"/>
                <a:gd name="T82" fmla="*/ 18 w 1596"/>
                <a:gd name="T83" fmla="*/ 6 h 276"/>
                <a:gd name="T84" fmla="*/ 24 w 1596"/>
                <a:gd name="T85" fmla="*/ 0 h 276"/>
                <a:gd name="T86" fmla="*/ 1596 w 1596"/>
                <a:gd name="T87" fmla="*/ 72 h 276"/>
                <a:gd name="T88" fmla="*/ 210 w 1596"/>
                <a:gd name="T89" fmla="*/ 276 h 2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596"/>
                <a:gd name="T136" fmla="*/ 0 h 276"/>
                <a:gd name="T137" fmla="*/ 1596 w 1596"/>
                <a:gd name="T138" fmla="*/ 276 h 2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596" h="276">
                  <a:moveTo>
                    <a:pt x="210" y="276"/>
                  </a:moveTo>
                  <a:lnTo>
                    <a:pt x="198" y="270"/>
                  </a:lnTo>
                  <a:lnTo>
                    <a:pt x="186" y="264"/>
                  </a:lnTo>
                  <a:lnTo>
                    <a:pt x="174" y="258"/>
                  </a:lnTo>
                  <a:lnTo>
                    <a:pt x="162" y="252"/>
                  </a:lnTo>
                  <a:lnTo>
                    <a:pt x="150" y="246"/>
                  </a:lnTo>
                  <a:lnTo>
                    <a:pt x="138" y="240"/>
                  </a:lnTo>
                  <a:lnTo>
                    <a:pt x="126" y="234"/>
                  </a:lnTo>
                  <a:lnTo>
                    <a:pt x="114" y="228"/>
                  </a:lnTo>
                  <a:lnTo>
                    <a:pt x="102" y="216"/>
                  </a:lnTo>
                  <a:lnTo>
                    <a:pt x="96" y="210"/>
                  </a:lnTo>
                  <a:lnTo>
                    <a:pt x="84" y="204"/>
                  </a:lnTo>
                  <a:lnTo>
                    <a:pt x="78" y="198"/>
                  </a:lnTo>
                  <a:lnTo>
                    <a:pt x="66" y="192"/>
                  </a:lnTo>
                  <a:lnTo>
                    <a:pt x="60" y="186"/>
                  </a:lnTo>
                  <a:lnTo>
                    <a:pt x="54" y="180"/>
                  </a:lnTo>
                  <a:lnTo>
                    <a:pt x="48" y="168"/>
                  </a:lnTo>
                  <a:lnTo>
                    <a:pt x="42" y="162"/>
                  </a:lnTo>
                  <a:lnTo>
                    <a:pt x="36" y="156"/>
                  </a:lnTo>
                  <a:lnTo>
                    <a:pt x="30" y="150"/>
                  </a:lnTo>
                  <a:lnTo>
                    <a:pt x="24" y="144"/>
                  </a:lnTo>
                  <a:lnTo>
                    <a:pt x="18" y="138"/>
                  </a:lnTo>
                  <a:lnTo>
                    <a:pt x="12" y="126"/>
                  </a:lnTo>
                  <a:lnTo>
                    <a:pt x="12" y="120"/>
                  </a:lnTo>
                  <a:lnTo>
                    <a:pt x="6" y="114"/>
                  </a:lnTo>
                  <a:lnTo>
                    <a:pt x="6" y="108"/>
                  </a:lnTo>
                  <a:lnTo>
                    <a:pt x="0" y="102"/>
                  </a:lnTo>
                  <a:lnTo>
                    <a:pt x="0" y="90"/>
                  </a:lnTo>
                  <a:lnTo>
                    <a:pt x="0" y="84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0" y="66"/>
                  </a:lnTo>
                  <a:lnTo>
                    <a:pt x="0" y="54"/>
                  </a:lnTo>
                  <a:lnTo>
                    <a:pt x="0" y="48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6" y="30"/>
                  </a:lnTo>
                  <a:lnTo>
                    <a:pt x="12" y="18"/>
                  </a:lnTo>
                  <a:lnTo>
                    <a:pt x="12" y="12"/>
                  </a:lnTo>
                  <a:lnTo>
                    <a:pt x="18" y="6"/>
                  </a:lnTo>
                  <a:lnTo>
                    <a:pt x="24" y="0"/>
                  </a:lnTo>
                  <a:lnTo>
                    <a:pt x="1596" y="72"/>
                  </a:lnTo>
                  <a:lnTo>
                    <a:pt x="210" y="276"/>
                  </a:lnTo>
                  <a:close/>
                </a:path>
              </a:pathLst>
            </a:custGeom>
            <a:solidFill>
              <a:srgbClr val="00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Group 81"/>
          <p:cNvGrpSpPr>
            <a:grpSpLocks/>
          </p:cNvGrpSpPr>
          <p:nvPr/>
        </p:nvGrpSpPr>
        <p:grpSpPr bwMode="auto">
          <a:xfrm>
            <a:off x="5776913" y="4724400"/>
            <a:ext cx="2200275" cy="1339850"/>
            <a:chOff x="4374" y="3101"/>
            <a:chExt cx="1386" cy="844"/>
          </a:xfrm>
        </p:grpSpPr>
        <p:sp>
          <p:nvSpPr>
            <p:cNvPr id="3102" name="Freeform 72"/>
            <p:cNvSpPr>
              <a:spLocks/>
            </p:cNvSpPr>
            <p:nvPr/>
          </p:nvSpPr>
          <p:spPr bwMode="auto">
            <a:xfrm>
              <a:off x="4377" y="3101"/>
              <a:ext cx="546" cy="828"/>
            </a:xfrm>
            <a:custGeom>
              <a:avLst/>
              <a:gdLst>
                <a:gd name="T0" fmla="*/ 0 w 546"/>
                <a:gd name="T1" fmla="*/ 0 h 828"/>
                <a:gd name="T2" fmla="*/ 546 w 546"/>
                <a:gd name="T3" fmla="*/ 390 h 828"/>
                <a:gd name="T4" fmla="*/ 546 w 546"/>
                <a:gd name="T5" fmla="*/ 828 h 828"/>
                <a:gd name="T6" fmla="*/ 0 w 546"/>
                <a:gd name="T7" fmla="*/ 438 h 828"/>
                <a:gd name="T8" fmla="*/ 0 w 546"/>
                <a:gd name="T9" fmla="*/ 0 h 8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"/>
                <a:gd name="T16" fmla="*/ 0 h 828"/>
                <a:gd name="T17" fmla="*/ 546 w 546"/>
                <a:gd name="T18" fmla="*/ 828 h 8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" h="828">
                  <a:moveTo>
                    <a:pt x="0" y="0"/>
                  </a:moveTo>
                  <a:lnTo>
                    <a:pt x="546" y="390"/>
                  </a:lnTo>
                  <a:lnTo>
                    <a:pt x="546" y="828"/>
                  </a:lnTo>
                  <a:lnTo>
                    <a:pt x="0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6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" name="Group 79"/>
            <p:cNvGrpSpPr>
              <a:grpSpLocks/>
            </p:cNvGrpSpPr>
            <p:nvPr/>
          </p:nvGrpSpPr>
          <p:grpSpPr bwMode="auto">
            <a:xfrm>
              <a:off x="4374" y="3113"/>
              <a:ext cx="1386" cy="832"/>
              <a:chOff x="2880" y="2568"/>
              <a:chExt cx="1386" cy="832"/>
            </a:xfrm>
          </p:grpSpPr>
          <p:sp>
            <p:nvSpPr>
              <p:cNvPr id="3104" name="Freeform 71"/>
              <p:cNvSpPr>
                <a:spLocks/>
              </p:cNvSpPr>
              <p:nvPr/>
            </p:nvSpPr>
            <p:spPr bwMode="auto">
              <a:xfrm>
                <a:off x="3424" y="2776"/>
                <a:ext cx="840" cy="624"/>
              </a:xfrm>
              <a:custGeom>
                <a:avLst/>
                <a:gdLst>
                  <a:gd name="T0" fmla="*/ 828 w 840"/>
                  <a:gd name="T1" fmla="*/ 6 h 624"/>
                  <a:gd name="T2" fmla="*/ 798 w 840"/>
                  <a:gd name="T3" fmla="*/ 18 h 624"/>
                  <a:gd name="T4" fmla="*/ 768 w 840"/>
                  <a:gd name="T5" fmla="*/ 30 h 624"/>
                  <a:gd name="T6" fmla="*/ 732 w 840"/>
                  <a:gd name="T7" fmla="*/ 42 h 624"/>
                  <a:gd name="T8" fmla="*/ 696 w 840"/>
                  <a:gd name="T9" fmla="*/ 54 h 624"/>
                  <a:gd name="T10" fmla="*/ 678 w 840"/>
                  <a:gd name="T11" fmla="*/ 60 h 624"/>
                  <a:gd name="T12" fmla="*/ 642 w 840"/>
                  <a:gd name="T13" fmla="*/ 72 h 624"/>
                  <a:gd name="T14" fmla="*/ 606 w 840"/>
                  <a:gd name="T15" fmla="*/ 84 h 624"/>
                  <a:gd name="T16" fmla="*/ 564 w 840"/>
                  <a:gd name="T17" fmla="*/ 90 h 624"/>
                  <a:gd name="T18" fmla="*/ 528 w 840"/>
                  <a:gd name="T19" fmla="*/ 102 h 624"/>
                  <a:gd name="T20" fmla="*/ 486 w 840"/>
                  <a:gd name="T21" fmla="*/ 114 h 624"/>
                  <a:gd name="T22" fmla="*/ 438 w 840"/>
                  <a:gd name="T23" fmla="*/ 120 h 624"/>
                  <a:gd name="T24" fmla="*/ 396 w 840"/>
                  <a:gd name="T25" fmla="*/ 132 h 624"/>
                  <a:gd name="T26" fmla="*/ 348 w 840"/>
                  <a:gd name="T27" fmla="*/ 138 h 624"/>
                  <a:gd name="T28" fmla="*/ 300 w 840"/>
                  <a:gd name="T29" fmla="*/ 144 h 624"/>
                  <a:gd name="T30" fmla="*/ 258 w 840"/>
                  <a:gd name="T31" fmla="*/ 156 h 624"/>
                  <a:gd name="T32" fmla="*/ 228 w 840"/>
                  <a:gd name="T33" fmla="*/ 156 h 624"/>
                  <a:gd name="T34" fmla="*/ 180 w 840"/>
                  <a:gd name="T35" fmla="*/ 162 h 624"/>
                  <a:gd name="T36" fmla="*/ 132 w 840"/>
                  <a:gd name="T37" fmla="*/ 168 h 624"/>
                  <a:gd name="T38" fmla="*/ 78 w 840"/>
                  <a:gd name="T39" fmla="*/ 174 h 624"/>
                  <a:gd name="T40" fmla="*/ 30 w 840"/>
                  <a:gd name="T41" fmla="*/ 180 h 624"/>
                  <a:gd name="T42" fmla="*/ 0 w 840"/>
                  <a:gd name="T43" fmla="*/ 624 h 624"/>
                  <a:gd name="T44" fmla="*/ 54 w 840"/>
                  <a:gd name="T45" fmla="*/ 618 h 624"/>
                  <a:gd name="T46" fmla="*/ 108 w 840"/>
                  <a:gd name="T47" fmla="*/ 612 h 624"/>
                  <a:gd name="T48" fmla="*/ 156 w 840"/>
                  <a:gd name="T49" fmla="*/ 606 h 624"/>
                  <a:gd name="T50" fmla="*/ 204 w 840"/>
                  <a:gd name="T51" fmla="*/ 600 h 624"/>
                  <a:gd name="T52" fmla="*/ 258 w 840"/>
                  <a:gd name="T53" fmla="*/ 594 h 624"/>
                  <a:gd name="T54" fmla="*/ 282 w 840"/>
                  <a:gd name="T55" fmla="*/ 588 h 624"/>
                  <a:gd name="T56" fmla="*/ 324 w 840"/>
                  <a:gd name="T57" fmla="*/ 582 h 624"/>
                  <a:gd name="T58" fmla="*/ 372 w 840"/>
                  <a:gd name="T59" fmla="*/ 570 h 624"/>
                  <a:gd name="T60" fmla="*/ 420 w 840"/>
                  <a:gd name="T61" fmla="*/ 564 h 624"/>
                  <a:gd name="T62" fmla="*/ 462 w 840"/>
                  <a:gd name="T63" fmla="*/ 552 h 624"/>
                  <a:gd name="T64" fmla="*/ 504 w 840"/>
                  <a:gd name="T65" fmla="*/ 546 h 624"/>
                  <a:gd name="T66" fmla="*/ 546 w 840"/>
                  <a:gd name="T67" fmla="*/ 534 h 624"/>
                  <a:gd name="T68" fmla="*/ 588 w 840"/>
                  <a:gd name="T69" fmla="*/ 528 h 624"/>
                  <a:gd name="T70" fmla="*/ 624 w 840"/>
                  <a:gd name="T71" fmla="*/ 516 h 624"/>
                  <a:gd name="T72" fmla="*/ 660 w 840"/>
                  <a:gd name="T73" fmla="*/ 504 h 624"/>
                  <a:gd name="T74" fmla="*/ 678 w 840"/>
                  <a:gd name="T75" fmla="*/ 498 h 624"/>
                  <a:gd name="T76" fmla="*/ 714 w 840"/>
                  <a:gd name="T77" fmla="*/ 486 h 624"/>
                  <a:gd name="T78" fmla="*/ 750 w 840"/>
                  <a:gd name="T79" fmla="*/ 474 h 624"/>
                  <a:gd name="T80" fmla="*/ 780 w 840"/>
                  <a:gd name="T81" fmla="*/ 462 h 624"/>
                  <a:gd name="T82" fmla="*/ 810 w 840"/>
                  <a:gd name="T83" fmla="*/ 450 h 624"/>
                  <a:gd name="T84" fmla="*/ 840 w 840"/>
                  <a:gd name="T85" fmla="*/ 438 h 6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40"/>
                  <a:gd name="T130" fmla="*/ 0 h 624"/>
                  <a:gd name="T131" fmla="*/ 840 w 840"/>
                  <a:gd name="T132" fmla="*/ 624 h 62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40" h="624">
                    <a:moveTo>
                      <a:pt x="840" y="0"/>
                    </a:moveTo>
                    <a:lnTo>
                      <a:pt x="828" y="6"/>
                    </a:lnTo>
                    <a:lnTo>
                      <a:pt x="810" y="12"/>
                    </a:lnTo>
                    <a:lnTo>
                      <a:pt x="798" y="18"/>
                    </a:lnTo>
                    <a:lnTo>
                      <a:pt x="780" y="24"/>
                    </a:lnTo>
                    <a:lnTo>
                      <a:pt x="768" y="30"/>
                    </a:lnTo>
                    <a:lnTo>
                      <a:pt x="750" y="36"/>
                    </a:lnTo>
                    <a:lnTo>
                      <a:pt x="732" y="42"/>
                    </a:lnTo>
                    <a:lnTo>
                      <a:pt x="714" y="48"/>
                    </a:lnTo>
                    <a:lnTo>
                      <a:pt x="696" y="54"/>
                    </a:lnTo>
                    <a:lnTo>
                      <a:pt x="678" y="60"/>
                    </a:lnTo>
                    <a:lnTo>
                      <a:pt x="660" y="66"/>
                    </a:lnTo>
                    <a:lnTo>
                      <a:pt x="642" y="72"/>
                    </a:lnTo>
                    <a:lnTo>
                      <a:pt x="624" y="78"/>
                    </a:lnTo>
                    <a:lnTo>
                      <a:pt x="606" y="84"/>
                    </a:lnTo>
                    <a:lnTo>
                      <a:pt x="588" y="90"/>
                    </a:lnTo>
                    <a:lnTo>
                      <a:pt x="564" y="90"/>
                    </a:lnTo>
                    <a:lnTo>
                      <a:pt x="546" y="96"/>
                    </a:lnTo>
                    <a:lnTo>
                      <a:pt x="528" y="102"/>
                    </a:lnTo>
                    <a:lnTo>
                      <a:pt x="504" y="108"/>
                    </a:lnTo>
                    <a:lnTo>
                      <a:pt x="486" y="114"/>
                    </a:lnTo>
                    <a:lnTo>
                      <a:pt x="462" y="114"/>
                    </a:lnTo>
                    <a:lnTo>
                      <a:pt x="438" y="120"/>
                    </a:lnTo>
                    <a:lnTo>
                      <a:pt x="420" y="126"/>
                    </a:lnTo>
                    <a:lnTo>
                      <a:pt x="396" y="132"/>
                    </a:lnTo>
                    <a:lnTo>
                      <a:pt x="372" y="132"/>
                    </a:lnTo>
                    <a:lnTo>
                      <a:pt x="348" y="138"/>
                    </a:lnTo>
                    <a:lnTo>
                      <a:pt x="324" y="144"/>
                    </a:lnTo>
                    <a:lnTo>
                      <a:pt x="300" y="144"/>
                    </a:lnTo>
                    <a:lnTo>
                      <a:pt x="282" y="150"/>
                    </a:lnTo>
                    <a:lnTo>
                      <a:pt x="258" y="156"/>
                    </a:lnTo>
                    <a:lnTo>
                      <a:pt x="228" y="156"/>
                    </a:lnTo>
                    <a:lnTo>
                      <a:pt x="204" y="162"/>
                    </a:lnTo>
                    <a:lnTo>
                      <a:pt x="180" y="162"/>
                    </a:lnTo>
                    <a:lnTo>
                      <a:pt x="156" y="168"/>
                    </a:lnTo>
                    <a:lnTo>
                      <a:pt x="132" y="168"/>
                    </a:lnTo>
                    <a:lnTo>
                      <a:pt x="108" y="174"/>
                    </a:lnTo>
                    <a:lnTo>
                      <a:pt x="78" y="174"/>
                    </a:lnTo>
                    <a:lnTo>
                      <a:pt x="54" y="180"/>
                    </a:lnTo>
                    <a:lnTo>
                      <a:pt x="30" y="180"/>
                    </a:lnTo>
                    <a:lnTo>
                      <a:pt x="0" y="186"/>
                    </a:lnTo>
                    <a:lnTo>
                      <a:pt x="0" y="624"/>
                    </a:lnTo>
                    <a:lnTo>
                      <a:pt x="30" y="618"/>
                    </a:lnTo>
                    <a:lnTo>
                      <a:pt x="54" y="618"/>
                    </a:lnTo>
                    <a:lnTo>
                      <a:pt x="78" y="612"/>
                    </a:lnTo>
                    <a:lnTo>
                      <a:pt x="108" y="612"/>
                    </a:lnTo>
                    <a:lnTo>
                      <a:pt x="132" y="606"/>
                    </a:lnTo>
                    <a:lnTo>
                      <a:pt x="156" y="606"/>
                    </a:lnTo>
                    <a:lnTo>
                      <a:pt x="180" y="600"/>
                    </a:lnTo>
                    <a:lnTo>
                      <a:pt x="204" y="600"/>
                    </a:lnTo>
                    <a:lnTo>
                      <a:pt x="228" y="594"/>
                    </a:lnTo>
                    <a:lnTo>
                      <a:pt x="258" y="594"/>
                    </a:lnTo>
                    <a:lnTo>
                      <a:pt x="282" y="588"/>
                    </a:lnTo>
                    <a:lnTo>
                      <a:pt x="300" y="582"/>
                    </a:lnTo>
                    <a:lnTo>
                      <a:pt x="324" y="582"/>
                    </a:lnTo>
                    <a:lnTo>
                      <a:pt x="348" y="576"/>
                    </a:lnTo>
                    <a:lnTo>
                      <a:pt x="372" y="570"/>
                    </a:lnTo>
                    <a:lnTo>
                      <a:pt x="396" y="570"/>
                    </a:lnTo>
                    <a:lnTo>
                      <a:pt x="420" y="564"/>
                    </a:lnTo>
                    <a:lnTo>
                      <a:pt x="438" y="558"/>
                    </a:lnTo>
                    <a:lnTo>
                      <a:pt x="462" y="552"/>
                    </a:lnTo>
                    <a:lnTo>
                      <a:pt x="486" y="552"/>
                    </a:lnTo>
                    <a:lnTo>
                      <a:pt x="504" y="546"/>
                    </a:lnTo>
                    <a:lnTo>
                      <a:pt x="528" y="540"/>
                    </a:lnTo>
                    <a:lnTo>
                      <a:pt x="546" y="534"/>
                    </a:lnTo>
                    <a:lnTo>
                      <a:pt x="564" y="528"/>
                    </a:lnTo>
                    <a:lnTo>
                      <a:pt x="588" y="528"/>
                    </a:lnTo>
                    <a:lnTo>
                      <a:pt x="606" y="522"/>
                    </a:lnTo>
                    <a:lnTo>
                      <a:pt x="624" y="516"/>
                    </a:lnTo>
                    <a:lnTo>
                      <a:pt x="642" y="510"/>
                    </a:lnTo>
                    <a:lnTo>
                      <a:pt x="660" y="504"/>
                    </a:lnTo>
                    <a:lnTo>
                      <a:pt x="678" y="498"/>
                    </a:lnTo>
                    <a:lnTo>
                      <a:pt x="696" y="492"/>
                    </a:lnTo>
                    <a:lnTo>
                      <a:pt x="714" y="486"/>
                    </a:lnTo>
                    <a:lnTo>
                      <a:pt x="732" y="480"/>
                    </a:lnTo>
                    <a:lnTo>
                      <a:pt x="750" y="474"/>
                    </a:lnTo>
                    <a:lnTo>
                      <a:pt x="768" y="468"/>
                    </a:lnTo>
                    <a:lnTo>
                      <a:pt x="780" y="462"/>
                    </a:lnTo>
                    <a:lnTo>
                      <a:pt x="798" y="456"/>
                    </a:lnTo>
                    <a:lnTo>
                      <a:pt x="810" y="450"/>
                    </a:lnTo>
                    <a:lnTo>
                      <a:pt x="828" y="444"/>
                    </a:lnTo>
                    <a:lnTo>
                      <a:pt x="840" y="438"/>
                    </a:lnTo>
                    <a:lnTo>
                      <a:pt x="840" y="0"/>
                    </a:lnTo>
                    <a:close/>
                  </a:path>
                </a:pathLst>
              </a:custGeom>
              <a:solidFill>
                <a:srgbClr val="FFCC66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5" name="Freeform 73"/>
              <p:cNvSpPr>
                <a:spLocks/>
              </p:cNvSpPr>
              <p:nvPr/>
            </p:nvSpPr>
            <p:spPr bwMode="auto">
              <a:xfrm>
                <a:off x="2880" y="2568"/>
                <a:ext cx="1386" cy="390"/>
              </a:xfrm>
              <a:custGeom>
                <a:avLst/>
                <a:gdLst>
                  <a:gd name="T0" fmla="*/ 1386 w 1386"/>
                  <a:gd name="T1" fmla="*/ 204 h 390"/>
                  <a:gd name="T2" fmla="*/ 1374 w 1386"/>
                  <a:gd name="T3" fmla="*/ 210 h 390"/>
                  <a:gd name="T4" fmla="*/ 1356 w 1386"/>
                  <a:gd name="T5" fmla="*/ 216 h 390"/>
                  <a:gd name="T6" fmla="*/ 1344 w 1386"/>
                  <a:gd name="T7" fmla="*/ 222 h 390"/>
                  <a:gd name="T8" fmla="*/ 1326 w 1386"/>
                  <a:gd name="T9" fmla="*/ 228 h 390"/>
                  <a:gd name="T10" fmla="*/ 1314 w 1386"/>
                  <a:gd name="T11" fmla="*/ 234 h 390"/>
                  <a:gd name="T12" fmla="*/ 1296 w 1386"/>
                  <a:gd name="T13" fmla="*/ 240 h 390"/>
                  <a:gd name="T14" fmla="*/ 1278 w 1386"/>
                  <a:gd name="T15" fmla="*/ 246 h 390"/>
                  <a:gd name="T16" fmla="*/ 1260 w 1386"/>
                  <a:gd name="T17" fmla="*/ 252 h 390"/>
                  <a:gd name="T18" fmla="*/ 1242 w 1386"/>
                  <a:gd name="T19" fmla="*/ 258 h 390"/>
                  <a:gd name="T20" fmla="*/ 1224 w 1386"/>
                  <a:gd name="T21" fmla="*/ 264 h 390"/>
                  <a:gd name="T22" fmla="*/ 1224 w 1386"/>
                  <a:gd name="T23" fmla="*/ 264 h 390"/>
                  <a:gd name="T24" fmla="*/ 1206 w 1386"/>
                  <a:gd name="T25" fmla="*/ 270 h 390"/>
                  <a:gd name="T26" fmla="*/ 1188 w 1386"/>
                  <a:gd name="T27" fmla="*/ 276 h 390"/>
                  <a:gd name="T28" fmla="*/ 1170 w 1386"/>
                  <a:gd name="T29" fmla="*/ 282 h 390"/>
                  <a:gd name="T30" fmla="*/ 1152 w 1386"/>
                  <a:gd name="T31" fmla="*/ 288 h 390"/>
                  <a:gd name="T32" fmla="*/ 1134 w 1386"/>
                  <a:gd name="T33" fmla="*/ 294 h 390"/>
                  <a:gd name="T34" fmla="*/ 1110 w 1386"/>
                  <a:gd name="T35" fmla="*/ 294 h 390"/>
                  <a:gd name="T36" fmla="*/ 1092 w 1386"/>
                  <a:gd name="T37" fmla="*/ 300 h 390"/>
                  <a:gd name="T38" fmla="*/ 1074 w 1386"/>
                  <a:gd name="T39" fmla="*/ 306 h 390"/>
                  <a:gd name="T40" fmla="*/ 1050 w 1386"/>
                  <a:gd name="T41" fmla="*/ 312 h 390"/>
                  <a:gd name="T42" fmla="*/ 1032 w 1386"/>
                  <a:gd name="T43" fmla="*/ 318 h 390"/>
                  <a:gd name="T44" fmla="*/ 1008 w 1386"/>
                  <a:gd name="T45" fmla="*/ 318 h 390"/>
                  <a:gd name="T46" fmla="*/ 984 w 1386"/>
                  <a:gd name="T47" fmla="*/ 324 h 390"/>
                  <a:gd name="T48" fmla="*/ 966 w 1386"/>
                  <a:gd name="T49" fmla="*/ 330 h 390"/>
                  <a:gd name="T50" fmla="*/ 942 w 1386"/>
                  <a:gd name="T51" fmla="*/ 336 h 390"/>
                  <a:gd name="T52" fmla="*/ 918 w 1386"/>
                  <a:gd name="T53" fmla="*/ 336 h 390"/>
                  <a:gd name="T54" fmla="*/ 894 w 1386"/>
                  <a:gd name="T55" fmla="*/ 342 h 390"/>
                  <a:gd name="T56" fmla="*/ 870 w 1386"/>
                  <a:gd name="T57" fmla="*/ 348 h 390"/>
                  <a:gd name="T58" fmla="*/ 846 w 1386"/>
                  <a:gd name="T59" fmla="*/ 348 h 390"/>
                  <a:gd name="T60" fmla="*/ 828 w 1386"/>
                  <a:gd name="T61" fmla="*/ 354 h 390"/>
                  <a:gd name="T62" fmla="*/ 804 w 1386"/>
                  <a:gd name="T63" fmla="*/ 360 h 390"/>
                  <a:gd name="T64" fmla="*/ 804 w 1386"/>
                  <a:gd name="T65" fmla="*/ 360 h 390"/>
                  <a:gd name="T66" fmla="*/ 774 w 1386"/>
                  <a:gd name="T67" fmla="*/ 360 h 390"/>
                  <a:gd name="T68" fmla="*/ 750 w 1386"/>
                  <a:gd name="T69" fmla="*/ 366 h 390"/>
                  <a:gd name="T70" fmla="*/ 726 w 1386"/>
                  <a:gd name="T71" fmla="*/ 366 h 390"/>
                  <a:gd name="T72" fmla="*/ 702 w 1386"/>
                  <a:gd name="T73" fmla="*/ 372 h 390"/>
                  <a:gd name="T74" fmla="*/ 678 w 1386"/>
                  <a:gd name="T75" fmla="*/ 372 h 390"/>
                  <a:gd name="T76" fmla="*/ 654 w 1386"/>
                  <a:gd name="T77" fmla="*/ 378 h 390"/>
                  <a:gd name="T78" fmla="*/ 624 w 1386"/>
                  <a:gd name="T79" fmla="*/ 378 h 390"/>
                  <a:gd name="T80" fmla="*/ 600 w 1386"/>
                  <a:gd name="T81" fmla="*/ 384 h 390"/>
                  <a:gd name="T82" fmla="*/ 576 w 1386"/>
                  <a:gd name="T83" fmla="*/ 384 h 390"/>
                  <a:gd name="T84" fmla="*/ 546 w 1386"/>
                  <a:gd name="T85" fmla="*/ 390 h 390"/>
                  <a:gd name="T86" fmla="*/ 0 w 1386"/>
                  <a:gd name="T87" fmla="*/ 0 h 390"/>
                  <a:gd name="T88" fmla="*/ 1386 w 1386"/>
                  <a:gd name="T89" fmla="*/ 204 h 39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386"/>
                  <a:gd name="T136" fmla="*/ 0 h 390"/>
                  <a:gd name="T137" fmla="*/ 1386 w 1386"/>
                  <a:gd name="T138" fmla="*/ 390 h 39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386" h="390">
                    <a:moveTo>
                      <a:pt x="1386" y="204"/>
                    </a:moveTo>
                    <a:lnTo>
                      <a:pt x="1374" y="210"/>
                    </a:lnTo>
                    <a:lnTo>
                      <a:pt x="1356" y="216"/>
                    </a:lnTo>
                    <a:lnTo>
                      <a:pt x="1344" y="222"/>
                    </a:lnTo>
                    <a:lnTo>
                      <a:pt x="1326" y="228"/>
                    </a:lnTo>
                    <a:lnTo>
                      <a:pt x="1314" y="234"/>
                    </a:lnTo>
                    <a:lnTo>
                      <a:pt x="1296" y="240"/>
                    </a:lnTo>
                    <a:lnTo>
                      <a:pt x="1278" y="246"/>
                    </a:lnTo>
                    <a:lnTo>
                      <a:pt x="1260" y="252"/>
                    </a:lnTo>
                    <a:lnTo>
                      <a:pt x="1242" y="258"/>
                    </a:lnTo>
                    <a:lnTo>
                      <a:pt x="1224" y="264"/>
                    </a:lnTo>
                    <a:lnTo>
                      <a:pt x="1206" y="270"/>
                    </a:lnTo>
                    <a:lnTo>
                      <a:pt x="1188" y="276"/>
                    </a:lnTo>
                    <a:lnTo>
                      <a:pt x="1170" y="282"/>
                    </a:lnTo>
                    <a:lnTo>
                      <a:pt x="1152" y="288"/>
                    </a:lnTo>
                    <a:lnTo>
                      <a:pt x="1134" y="294"/>
                    </a:lnTo>
                    <a:lnTo>
                      <a:pt x="1110" y="294"/>
                    </a:lnTo>
                    <a:lnTo>
                      <a:pt x="1092" y="300"/>
                    </a:lnTo>
                    <a:lnTo>
                      <a:pt x="1074" y="306"/>
                    </a:lnTo>
                    <a:lnTo>
                      <a:pt x="1050" y="312"/>
                    </a:lnTo>
                    <a:lnTo>
                      <a:pt x="1032" y="318"/>
                    </a:lnTo>
                    <a:lnTo>
                      <a:pt x="1008" y="318"/>
                    </a:lnTo>
                    <a:lnTo>
                      <a:pt x="984" y="324"/>
                    </a:lnTo>
                    <a:lnTo>
                      <a:pt x="966" y="330"/>
                    </a:lnTo>
                    <a:lnTo>
                      <a:pt x="942" y="336"/>
                    </a:lnTo>
                    <a:lnTo>
                      <a:pt x="918" y="336"/>
                    </a:lnTo>
                    <a:lnTo>
                      <a:pt x="894" y="342"/>
                    </a:lnTo>
                    <a:lnTo>
                      <a:pt x="870" y="348"/>
                    </a:lnTo>
                    <a:lnTo>
                      <a:pt x="846" y="348"/>
                    </a:lnTo>
                    <a:lnTo>
                      <a:pt x="828" y="354"/>
                    </a:lnTo>
                    <a:lnTo>
                      <a:pt x="804" y="360"/>
                    </a:lnTo>
                    <a:lnTo>
                      <a:pt x="774" y="360"/>
                    </a:lnTo>
                    <a:lnTo>
                      <a:pt x="750" y="366"/>
                    </a:lnTo>
                    <a:lnTo>
                      <a:pt x="726" y="366"/>
                    </a:lnTo>
                    <a:lnTo>
                      <a:pt x="702" y="372"/>
                    </a:lnTo>
                    <a:lnTo>
                      <a:pt x="678" y="372"/>
                    </a:lnTo>
                    <a:lnTo>
                      <a:pt x="654" y="378"/>
                    </a:lnTo>
                    <a:lnTo>
                      <a:pt x="624" y="378"/>
                    </a:lnTo>
                    <a:lnTo>
                      <a:pt x="600" y="384"/>
                    </a:lnTo>
                    <a:lnTo>
                      <a:pt x="576" y="384"/>
                    </a:lnTo>
                    <a:lnTo>
                      <a:pt x="546" y="390"/>
                    </a:lnTo>
                    <a:lnTo>
                      <a:pt x="0" y="0"/>
                    </a:lnTo>
                    <a:lnTo>
                      <a:pt x="1386" y="204"/>
                    </a:lnTo>
                    <a:close/>
                  </a:path>
                </a:pathLst>
              </a:custGeom>
              <a:solidFill>
                <a:srgbClr val="FFCC66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8" name="Group 82"/>
          <p:cNvGrpSpPr>
            <a:grpSpLocks/>
          </p:cNvGrpSpPr>
          <p:nvPr/>
        </p:nvGrpSpPr>
        <p:grpSpPr bwMode="auto">
          <a:xfrm>
            <a:off x="3667125" y="4797425"/>
            <a:ext cx="2200275" cy="1314450"/>
            <a:chOff x="1488" y="2587"/>
            <a:chExt cx="1386" cy="828"/>
          </a:xfrm>
        </p:grpSpPr>
        <p:sp>
          <p:nvSpPr>
            <p:cNvPr id="3099" name="Freeform 74"/>
            <p:cNvSpPr>
              <a:spLocks/>
            </p:cNvSpPr>
            <p:nvPr/>
          </p:nvSpPr>
          <p:spPr bwMode="auto">
            <a:xfrm>
              <a:off x="1488" y="2791"/>
              <a:ext cx="840" cy="624"/>
            </a:xfrm>
            <a:custGeom>
              <a:avLst/>
              <a:gdLst>
                <a:gd name="T0" fmla="*/ 816 w 840"/>
                <a:gd name="T1" fmla="*/ 180 h 624"/>
                <a:gd name="T2" fmla="*/ 762 w 840"/>
                <a:gd name="T3" fmla="*/ 174 h 624"/>
                <a:gd name="T4" fmla="*/ 714 w 840"/>
                <a:gd name="T5" fmla="*/ 168 h 624"/>
                <a:gd name="T6" fmla="*/ 660 w 840"/>
                <a:gd name="T7" fmla="*/ 162 h 624"/>
                <a:gd name="T8" fmla="*/ 612 w 840"/>
                <a:gd name="T9" fmla="*/ 156 h 624"/>
                <a:gd name="T10" fmla="*/ 588 w 840"/>
                <a:gd name="T11" fmla="*/ 156 h 624"/>
                <a:gd name="T12" fmla="*/ 540 w 840"/>
                <a:gd name="T13" fmla="*/ 144 h 624"/>
                <a:gd name="T14" fmla="*/ 492 w 840"/>
                <a:gd name="T15" fmla="*/ 138 h 624"/>
                <a:gd name="T16" fmla="*/ 450 w 840"/>
                <a:gd name="T17" fmla="*/ 132 h 624"/>
                <a:gd name="T18" fmla="*/ 402 w 840"/>
                <a:gd name="T19" fmla="*/ 120 h 624"/>
                <a:gd name="T20" fmla="*/ 360 w 840"/>
                <a:gd name="T21" fmla="*/ 114 h 624"/>
                <a:gd name="T22" fmla="*/ 318 w 840"/>
                <a:gd name="T23" fmla="*/ 102 h 624"/>
                <a:gd name="T24" fmla="*/ 276 w 840"/>
                <a:gd name="T25" fmla="*/ 90 h 624"/>
                <a:gd name="T26" fmla="*/ 240 w 840"/>
                <a:gd name="T27" fmla="*/ 84 h 624"/>
                <a:gd name="T28" fmla="*/ 198 w 840"/>
                <a:gd name="T29" fmla="*/ 72 h 624"/>
                <a:gd name="T30" fmla="*/ 162 w 840"/>
                <a:gd name="T31" fmla="*/ 60 h 624"/>
                <a:gd name="T32" fmla="*/ 144 w 840"/>
                <a:gd name="T33" fmla="*/ 54 h 624"/>
                <a:gd name="T34" fmla="*/ 108 w 840"/>
                <a:gd name="T35" fmla="*/ 42 h 624"/>
                <a:gd name="T36" fmla="*/ 78 w 840"/>
                <a:gd name="T37" fmla="*/ 30 h 624"/>
                <a:gd name="T38" fmla="*/ 48 w 840"/>
                <a:gd name="T39" fmla="*/ 18 h 624"/>
                <a:gd name="T40" fmla="*/ 18 w 840"/>
                <a:gd name="T41" fmla="*/ 6 h 624"/>
                <a:gd name="T42" fmla="*/ 0 w 840"/>
                <a:gd name="T43" fmla="*/ 438 h 624"/>
                <a:gd name="T44" fmla="*/ 30 w 840"/>
                <a:gd name="T45" fmla="*/ 450 h 624"/>
                <a:gd name="T46" fmla="*/ 60 w 840"/>
                <a:gd name="T47" fmla="*/ 462 h 624"/>
                <a:gd name="T48" fmla="*/ 96 w 840"/>
                <a:gd name="T49" fmla="*/ 474 h 624"/>
                <a:gd name="T50" fmla="*/ 126 w 840"/>
                <a:gd name="T51" fmla="*/ 486 h 624"/>
                <a:gd name="T52" fmla="*/ 162 w 840"/>
                <a:gd name="T53" fmla="*/ 498 h 624"/>
                <a:gd name="T54" fmla="*/ 180 w 840"/>
                <a:gd name="T55" fmla="*/ 504 h 624"/>
                <a:gd name="T56" fmla="*/ 216 w 840"/>
                <a:gd name="T57" fmla="*/ 516 h 624"/>
                <a:gd name="T58" fmla="*/ 258 w 840"/>
                <a:gd name="T59" fmla="*/ 528 h 624"/>
                <a:gd name="T60" fmla="*/ 294 w 840"/>
                <a:gd name="T61" fmla="*/ 534 h 624"/>
                <a:gd name="T62" fmla="*/ 336 w 840"/>
                <a:gd name="T63" fmla="*/ 546 h 624"/>
                <a:gd name="T64" fmla="*/ 384 w 840"/>
                <a:gd name="T65" fmla="*/ 552 h 624"/>
                <a:gd name="T66" fmla="*/ 426 w 840"/>
                <a:gd name="T67" fmla="*/ 564 h 624"/>
                <a:gd name="T68" fmla="*/ 468 w 840"/>
                <a:gd name="T69" fmla="*/ 570 h 624"/>
                <a:gd name="T70" fmla="*/ 516 w 840"/>
                <a:gd name="T71" fmla="*/ 582 h 624"/>
                <a:gd name="T72" fmla="*/ 564 w 840"/>
                <a:gd name="T73" fmla="*/ 588 h 624"/>
                <a:gd name="T74" fmla="*/ 588 w 840"/>
                <a:gd name="T75" fmla="*/ 594 h 624"/>
                <a:gd name="T76" fmla="*/ 636 w 840"/>
                <a:gd name="T77" fmla="*/ 600 h 624"/>
                <a:gd name="T78" fmla="*/ 684 w 840"/>
                <a:gd name="T79" fmla="*/ 606 h 624"/>
                <a:gd name="T80" fmla="*/ 738 w 840"/>
                <a:gd name="T81" fmla="*/ 612 h 624"/>
                <a:gd name="T82" fmla="*/ 786 w 840"/>
                <a:gd name="T83" fmla="*/ 618 h 624"/>
                <a:gd name="T84" fmla="*/ 840 w 840"/>
                <a:gd name="T85" fmla="*/ 624 h 62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40"/>
                <a:gd name="T130" fmla="*/ 0 h 624"/>
                <a:gd name="T131" fmla="*/ 840 w 840"/>
                <a:gd name="T132" fmla="*/ 624 h 62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40" h="624">
                  <a:moveTo>
                    <a:pt x="840" y="186"/>
                  </a:moveTo>
                  <a:lnTo>
                    <a:pt x="816" y="180"/>
                  </a:lnTo>
                  <a:lnTo>
                    <a:pt x="786" y="180"/>
                  </a:lnTo>
                  <a:lnTo>
                    <a:pt x="762" y="174"/>
                  </a:lnTo>
                  <a:lnTo>
                    <a:pt x="738" y="174"/>
                  </a:lnTo>
                  <a:lnTo>
                    <a:pt x="714" y="168"/>
                  </a:lnTo>
                  <a:lnTo>
                    <a:pt x="684" y="168"/>
                  </a:lnTo>
                  <a:lnTo>
                    <a:pt x="660" y="162"/>
                  </a:lnTo>
                  <a:lnTo>
                    <a:pt x="636" y="162"/>
                  </a:lnTo>
                  <a:lnTo>
                    <a:pt x="612" y="156"/>
                  </a:lnTo>
                  <a:lnTo>
                    <a:pt x="588" y="156"/>
                  </a:lnTo>
                  <a:lnTo>
                    <a:pt x="564" y="150"/>
                  </a:lnTo>
                  <a:lnTo>
                    <a:pt x="540" y="144"/>
                  </a:lnTo>
                  <a:lnTo>
                    <a:pt x="516" y="144"/>
                  </a:lnTo>
                  <a:lnTo>
                    <a:pt x="492" y="138"/>
                  </a:lnTo>
                  <a:lnTo>
                    <a:pt x="468" y="132"/>
                  </a:lnTo>
                  <a:lnTo>
                    <a:pt x="450" y="132"/>
                  </a:lnTo>
                  <a:lnTo>
                    <a:pt x="426" y="126"/>
                  </a:lnTo>
                  <a:lnTo>
                    <a:pt x="402" y="120"/>
                  </a:lnTo>
                  <a:lnTo>
                    <a:pt x="384" y="114"/>
                  </a:lnTo>
                  <a:lnTo>
                    <a:pt x="360" y="114"/>
                  </a:lnTo>
                  <a:lnTo>
                    <a:pt x="336" y="108"/>
                  </a:lnTo>
                  <a:lnTo>
                    <a:pt x="318" y="102"/>
                  </a:lnTo>
                  <a:lnTo>
                    <a:pt x="294" y="96"/>
                  </a:lnTo>
                  <a:lnTo>
                    <a:pt x="276" y="90"/>
                  </a:lnTo>
                  <a:lnTo>
                    <a:pt x="258" y="90"/>
                  </a:lnTo>
                  <a:lnTo>
                    <a:pt x="240" y="84"/>
                  </a:lnTo>
                  <a:lnTo>
                    <a:pt x="216" y="78"/>
                  </a:lnTo>
                  <a:lnTo>
                    <a:pt x="198" y="72"/>
                  </a:lnTo>
                  <a:lnTo>
                    <a:pt x="180" y="66"/>
                  </a:lnTo>
                  <a:lnTo>
                    <a:pt x="162" y="60"/>
                  </a:lnTo>
                  <a:lnTo>
                    <a:pt x="144" y="54"/>
                  </a:lnTo>
                  <a:lnTo>
                    <a:pt x="126" y="48"/>
                  </a:lnTo>
                  <a:lnTo>
                    <a:pt x="108" y="42"/>
                  </a:lnTo>
                  <a:lnTo>
                    <a:pt x="96" y="36"/>
                  </a:lnTo>
                  <a:lnTo>
                    <a:pt x="78" y="30"/>
                  </a:lnTo>
                  <a:lnTo>
                    <a:pt x="60" y="24"/>
                  </a:lnTo>
                  <a:lnTo>
                    <a:pt x="48" y="18"/>
                  </a:lnTo>
                  <a:lnTo>
                    <a:pt x="30" y="12"/>
                  </a:lnTo>
                  <a:lnTo>
                    <a:pt x="18" y="6"/>
                  </a:lnTo>
                  <a:lnTo>
                    <a:pt x="0" y="0"/>
                  </a:lnTo>
                  <a:lnTo>
                    <a:pt x="0" y="438"/>
                  </a:lnTo>
                  <a:lnTo>
                    <a:pt x="18" y="444"/>
                  </a:lnTo>
                  <a:lnTo>
                    <a:pt x="30" y="450"/>
                  </a:lnTo>
                  <a:lnTo>
                    <a:pt x="48" y="456"/>
                  </a:lnTo>
                  <a:lnTo>
                    <a:pt x="60" y="462"/>
                  </a:lnTo>
                  <a:lnTo>
                    <a:pt x="78" y="468"/>
                  </a:lnTo>
                  <a:lnTo>
                    <a:pt x="96" y="474"/>
                  </a:lnTo>
                  <a:lnTo>
                    <a:pt x="108" y="480"/>
                  </a:lnTo>
                  <a:lnTo>
                    <a:pt x="126" y="486"/>
                  </a:lnTo>
                  <a:lnTo>
                    <a:pt x="144" y="492"/>
                  </a:lnTo>
                  <a:lnTo>
                    <a:pt x="162" y="498"/>
                  </a:lnTo>
                  <a:lnTo>
                    <a:pt x="180" y="504"/>
                  </a:lnTo>
                  <a:lnTo>
                    <a:pt x="198" y="510"/>
                  </a:lnTo>
                  <a:lnTo>
                    <a:pt x="216" y="516"/>
                  </a:lnTo>
                  <a:lnTo>
                    <a:pt x="240" y="522"/>
                  </a:lnTo>
                  <a:lnTo>
                    <a:pt x="258" y="528"/>
                  </a:lnTo>
                  <a:lnTo>
                    <a:pt x="276" y="528"/>
                  </a:lnTo>
                  <a:lnTo>
                    <a:pt x="294" y="534"/>
                  </a:lnTo>
                  <a:lnTo>
                    <a:pt x="318" y="540"/>
                  </a:lnTo>
                  <a:lnTo>
                    <a:pt x="336" y="546"/>
                  </a:lnTo>
                  <a:lnTo>
                    <a:pt x="360" y="552"/>
                  </a:lnTo>
                  <a:lnTo>
                    <a:pt x="384" y="552"/>
                  </a:lnTo>
                  <a:lnTo>
                    <a:pt x="402" y="558"/>
                  </a:lnTo>
                  <a:lnTo>
                    <a:pt x="426" y="564"/>
                  </a:lnTo>
                  <a:lnTo>
                    <a:pt x="450" y="570"/>
                  </a:lnTo>
                  <a:lnTo>
                    <a:pt x="468" y="570"/>
                  </a:lnTo>
                  <a:lnTo>
                    <a:pt x="492" y="576"/>
                  </a:lnTo>
                  <a:lnTo>
                    <a:pt x="516" y="582"/>
                  </a:lnTo>
                  <a:lnTo>
                    <a:pt x="540" y="582"/>
                  </a:lnTo>
                  <a:lnTo>
                    <a:pt x="564" y="588"/>
                  </a:lnTo>
                  <a:lnTo>
                    <a:pt x="588" y="594"/>
                  </a:lnTo>
                  <a:lnTo>
                    <a:pt x="612" y="594"/>
                  </a:lnTo>
                  <a:lnTo>
                    <a:pt x="636" y="600"/>
                  </a:lnTo>
                  <a:lnTo>
                    <a:pt x="660" y="600"/>
                  </a:lnTo>
                  <a:lnTo>
                    <a:pt x="684" y="606"/>
                  </a:lnTo>
                  <a:lnTo>
                    <a:pt x="714" y="606"/>
                  </a:lnTo>
                  <a:lnTo>
                    <a:pt x="738" y="612"/>
                  </a:lnTo>
                  <a:lnTo>
                    <a:pt x="762" y="612"/>
                  </a:lnTo>
                  <a:lnTo>
                    <a:pt x="786" y="618"/>
                  </a:lnTo>
                  <a:lnTo>
                    <a:pt x="816" y="618"/>
                  </a:lnTo>
                  <a:lnTo>
                    <a:pt x="840" y="624"/>
                  </a:lnTo>
                  <a:lnTo>
                    <a:pt x="840" y="186"/>
                  </a:lnTo>
                  <a:close/>
                </a:path>
              </a:pathLst>
            </a:custGeom>
            <a:solidFill>
              <a:srgbClr val="00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0" name="Freeform 75"/>
            <p:cNvSpPr>
              <a:spLocks/>
            </p:cNvSpPr>
            <p:nvPr/>
          </p:nvSpPr>
          <p:spPr bwMode="auto">
            <a:xfrm>
              <a:off x="2328" y="2587"/>
              <a:ext cx="546" cy="828"/>
            </a:xfrm>
            <a:custGeom>
              <a:avLst/>
              <a:gdLst>
                <a:gd name="T0" fmla="*/ 546 w 546"/>
                <a:gd name="T1" fmla="*/ 0 h 828"/>
                <a:gd name="T2" fmla="*/ 0 w 546"/>
                <a:gd name="T3" fmla="*/ 390 h 828"/>
                <a:gd name="T4" fmla="*/ 0 w 546"/>
                <a:gd name="T5" fmla="*/ 828 h 828"/>
                <a:gd name="T6" fmla="*/ 546 w 546"/>
                <a:gd name="T7" fmla="*/ 438 h 828"/>
                <a:gd name="T8" fmla="*/ 546 w 546"/>
                <a:gd name="T9" fmla="*/ 0 h 8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6"/>
                <a:gd name="T16" fmla="*/ 0 h 828"/>
                <a:gd name="T17" fmla="*/ 546 w 546"/>
                <a:gd name="T18" fmla="*/ 828 h 8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6" h="828">
                  <a:moveTo>
                    <a:pt x="546" y="0"/>
                  </a:moveTo>
                  <a:lnTo>
                    <a:pt x="0" y="390"/>
                  </a:lnTo>
                  <a:lnTo>
                    <a:pt x="0" y="828"/>
                  </a:lnTo>
                  <a:lnTo>
                    <a:pt x="546" y="438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1" name="Freeform 76"/>
            <p:cNvSpPr>
              <a:spLocks/>
            </p:cNvSpPr>
            <p:nvPr/>
          </p:nvSpPr>
          <p:spPr bwMode="auto">
            <a:xfrm>
              <a:off x="1488" y="2587"/>
              <a:ext cx="1386" cy="390"/>
            </a:xfrm>
            <a:custGeom>
              <a:avLst/>
              <a:gdLst>
                <a:gd name="T0" fmla="*/ 840 w 1386"/>
                <a:gd name="T1" fmla="*/ 390 h 390"/>
                <a:gd name="T2" fmla="*/ 816 w 1386"/>
                <a:gd name="T3" fmla="*/ 384 h 390"/>
                <a:gd name="T4" fmla="*/ 786 w 1386"/>
                <a:gd name="T5" fmla="*/ 384 h 390"/>
                <a:gd name="T6" fmla="*/ 762 w 1386"/>
                <a:gd name="T7" fmla="*/ 378 h 390"/>
                <a:gd name="T8" fmla="*/ 738 w 1386"/>
                <a:gd name="T9" fmla="*/ 378 h 390"/>
                <a:gd name="T10" fmla="*/ 714 w 1386"/>
                <a:gd name="T11" fmla="*/ 372 h 390"/>
                <a:gd name="T12" fmla="*/ 684 w 1386"/>
                <a:gd name="T13" fmla="*/ 372 h 390"/>
                <a:gd name="T14" fmla="*/ 660 w 1386"/>
                <a:gd name="T15" fmla="*/ 366 h 390"/>
                <a:gd name="T16" fmla="*/ 636 w 1386"/>
                <a:gd name="T17" fmla="*/ 366 h 390"/>
                <a:gd name="T18" fmla="*/ 612 w 1386"/>
                <a:gd name="T19" fmla="*/ 360 h 390"/>
                <a:gd name="T20" fmla="*/ 588 w 1386"/>
                <a:gd name="T21" fmla="*/ 360 h 390"/>
                <a:gd name="T22" fmla="*/ 588 w 1386"/>
                <a:gd name="T23" fmla="*/ 360 h 390"/>
                <a:gd name="T24" fmla="*/ 564 w 1386"/>
                <a:gd name="T25" fmla="*/ 354 h 390"/>
                <a:gd name="T26" fmla="*/ 540 w 1386"/>
                <a:gd name="T27" fmla="*/ 348 h 390"/>
                <a:gd name="T28" fmla="*/ 516 w 1386"/>
                <a:gd name="T29" fmla="*/ 348 h 390"/>
                <a:gd name="T30" fmla="*/ 492 w 1386"/>
                <a:gd name="T31" fmla="*/ 342 h 390"/>
                <a:gd name="T32" fmla="*/ 468 w 1386"/>
                <a:gd name="T33" fmla="*/ 336 h 390"/>
                <a:gd name="T34" fmla="*/ 450 w 1386"/>
                <a:gd name="T35" fmla="*/ 336 h 390"/>
                <a:gd name="T36" fmla="*/ 426 w 1386"/>
                <a:gd name="T37" fmla="*/ 330 h 390"/>
                <a:gd name="T38" fmla="*/ 402 w 1386"/>
                <a:gd name="T39" fmla="*/ 324 h 390"/>
                <a:gd name="T40" fmla="*/ 384 w 1386"/>
                <a:gd name="T41" fmla="*/ 318 h 390"/>
                <a:gd name="T42" fmla="*/ 360 w 1386"/>
                <a:gd name="T43" fmla="*/ 318 h 390"/>
                <a:gd name="T44" fmla="*/ 336 w 1386"/>
                <a:gd name="T45" fmla="*/ 312 h 390"/>
                <a:gd name="T46" fmla="*/ 318 w 1386"/>
                <a:gd name="T47" fmla="*/ 306 h 390"/>
                <a:gd name="T48" fmla="*/ 294 w 1386"/>
                <a:gd name="T49" fmla="*/ 300 h 390"/>
                <a:gd name="T50" fmla="*/ 276 w 1386"/>
                <a:gd name="T51" fmla="*/ 294 h 390"/>
                <a:gd name="T52" fmla="*/ 258 w 1386"/>
                <a:gd name="T53" fmla="*/ 294 h 390"/>
                <a:gd name="T54" fmla="*/ 240 w 1386"/>
                <a:gd name="T55" fmla="*/ 288 h 390"/>
                <a:gd name="T56" fmla="*/ 216 w 1386"/>
                <a:gd name="T57" fmla="*/ 282 h 390"/>
                <a:gd name="T58" fmla="*/ 198 w 1386"/>
                <a:gd name="T59" fmla="*/ 276 h 390"/>
                <a:gd name="T60" fmla="*/ 180 w 1386"/>
                <a:gd name="T61" fmla="*/ 270 h 390"/>
                <a:gd name="T62" fmla="*/ 162 w 1386"/>
                <a:gd name="T63" fmla="*/ 264 h 390"/>
                <a:gd name="T64" fmla="*/ 162 w 1386"/>
                <a:gd name="T65" fmla="*/ 264 h 390"/>
                <a:gd name="T66" fmla="*/ 144 w 1386"/>
                <a:gd name="T67" fmla="*/ 258 h 390"/>
                <a:gd name="T68" fmla="*/ 126 w 1386"/>
                <a:gd name="T69" fmla="*/ 252 h 390"/>
                <a:gd name="T70" fmla="*/ 108 w 1386"/>
                <a:gd name="T71" fmla="*/ 246 h 390"/>
                <a:gd name="T72" fmla="*/ 96 w 1386"/>
                <a:gd name="T73" fmla="*/ 240 h 390"/>
                <a:gd name="T74" fmla="*/ 78 w 1386"/>
                <a:gd name="T75" fmla="*/ 234 h 390"/>
                <a:gd name="T76" fmla="*/ 60 w 1386"/>
                <a:gd name="T77" fmla="*/ 228 h 390"/>
                <a:gd name="T78" fmla="*/ 48 w 1386"/>
                <a:gd name="T79" fmla="*/ 222 h 390"/>
                <a:gd name="T80" fmla="*/ 30 w 1386"/>
                <a:gd name="T81" fmla="*/ 216 h 390"/>
                <a:gd name="T82" fmla="*/ 18 w 1386"/>
                <a:gd name="T83" fmla="*/ 210 h 390"/>
                <a:gd name="T84" fmla="*/ 0 w 1386"/>
                <a:gd name="T85" fmla="*/ 204 h 390"/>
                <a:gd name="T86" fmla="*/ 1386 w 1386"/>
                <a:gd name="T87" fmla="*/ 0 h 390"/>
                <a:gd name="T88" fmla="*/ 840 w 1386"/>
                <a:gd name="T89" fmla="*/ 390 h 39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86"/>
                <a:gd name="T136" fmla="*/ 0 h 390"/>
                <a:gd name="T137" fmla="*/ 1386 w 1386"/>
                <a:gd name="T138" fmla="*/ 390 h 39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86" h="390">
                  <a:moveTo>
                    <a:pt x="840" y="390"/>
                  </a:moveTo>
                  <a:lnTo>
                    <a:pt x="816" y="384"/>
                  </a:lnTo>
                  <a:lnTo>
                    <a:pt x="786" y="384"/>
                  </a:lnTo>
                  <a:lnTo>
                    <a:pt x="762" y="378"/>
                  </a:lnTo>
                  <a:lnTo>
                    <a:pt x="738" y="378"/>
                  </a:lnTo>
                  <a:lnTo>
                    <a:pt x="714" y="372"/>
                  </a:lnTo>
                  <a:lnTo>
                    <a:pt x="684" y="372"/>
                  </a:lnTo>
                  <a:lnTo>
                    <a:pt x="660" y="366"/>
                  </a:lnTo>
                  <a:lnTo>
                    <a:pt x="636" y="366"/>
                  </a:lnTo>
                  <a:lnTo>
                    <a:pt x="612" y="360"/>
                  </a:lnTo>
                  <a:lnTo>
                    <a:pt x="588" y="360"/>
                  </a:lnTo>
                  <a:lnTo>
                    <a:pt x="564" y="354"/>
                  </a:lnTo>
                  <a:lnTo>
                    <a:pt x="540" y="348"/>
                  </a:lnTo>
                  <a:lnTo>
                    <a:pt x="516" y="348"/>
                  </a:lnTo>
                  <a:lnTo>
                    <a:pt x="492" y="342"/>
                  </a:lnTo>
                  <a:lnTo>
                    <a:pt x="468" y="336"/>
                  </a:lnTo>
                  <a:lnTo>
                    <a:pt x="450" y="336"/>
                  </a:lnTo>
                  <a:lnTo>
                    <a:pt x="426" y="330"/>
                  </a:lnTo>
                  <a:lnTo>
                    <a:pt x="402" y="324"/>
                  </a:lnTo>
                  <a:lnTo>
                    <a:pt x="384" y="318"/>
                  </a:lnTo>
                  <a:lnTo>
                    <a:pt x="360" y="318"/>
                  </a:lnTo>
                  <a:lnTo>
                    <a:pt x="336" y="312"/>
                  </a:lnTo>
                  <a:lnTo>
                    <a:pt x="318" y="306"/>
                  </a:lnTo>
                  <a:lnTo>
                    <a:pt x="294" y="300"/>
                  </a:lnTo>
                  <a:lnTo>
                    <a:pt x="276" y="294"/>
                  </a:lnTo>
                  <a:lnTo>
                    <a:pt x="258" y="294"/>
                  </a:lnTo>
                  <a:lnTo>
                    <a:pt x="240" y="288"/>
                  </a:lnTo>
                  <a:lnTo>
                    <a:pt x="216" y="282"/>
                  </a:lnTo>
                  <a:lnTo>
                    <a:pt x="198" y="276"/>
                  </a:lnTo>
                  <a:lnTo>
                    <a:pt x="180" y="270"/>
                  </a:lnTo>
                  <a:lnTo>
                    <a:pt x="162" y="264"/>
                  </a:lnTo>
                  <a:lnTo>
                    <a:pt x="144" y="258"/>
                  </a:lnTo>
                  <a:lnTo>
                    <a:pt x="126" y="252"/>
                  </a:lnTo>
                  <a:lnTo>
                    <a:pt x="108" y="246"/>
                  </a:lnTo>
                  <a:lnTo>
                    <a:pt x="96" y="240"/>
                  </a:lnTo>
                  <a:lnTo>
                    <a:pt x="78" y="234"/>
                  </a:lnTo>
                  <a:lnTo>
                    <a:pt x="60" y="228"/>
                  </a:lnTo>
                  <a:lnTo>
                    <a:pt x="48" y="222"/>
                  </a:lnTo>
                  <a:lnTo>
                    <a:pt x="30" y="216"/>
                  </a:lnTo>
                  <a:lnTo>
                    <a:pt x="18" y="210"/>
                  </a:lnTo>
                  <a:lnTo>
                    <a:pt x="0" y="204"/>
                  </a:lnTo>
                  <a:lnTo>
                    <a:pt x="1386" y="0"/>
                  </a:lnTo>
                  <a:lnTo>
                    <a:pt x="840" y="390"/>
                  </a:lnTo>
                  <a:close/>
                </a:path>
              </a:pathLst>
            </a:custGeom>
            <a:solidFill>
              <a:srgbClr val="00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" name="Group 80"/>
          <p:cNvGrpSpPr>
            <a:grpSpLocks/>
          </p:cNvGrpSpPr>
          <p:nvPr/>
        </p:nvGrpSpPr>
        <p:grpSpPr bwMode="auto">
          <a:xfrm>
            <a:off x="4984750" y="4797425"/>
            <a:ext cx="1733550" cy="1352550"/>
            <a:chOff x="2328" y="2587"/>
            <a:chExt cx="1092" cy="852"/>
          </a:xfrm>
        </p:grpSpPr>
        <p:sp>
          <p:nvSpPr>
            <p:cNvPr id="3097" name="Freeform 77"/>
            <p:cNvSpPr>
              <a:spLocks/>
            </p:cNvSpPr>
            <p:nvPr/>
          </p:nvSpPr>
          <p:spPr bwMode="auto">
            <a:xfrm>
              <a:off x="2328" y="2977"/>
              <a:ext cx="1092" cy="462"/>
            </a:xfrm>
            <a:custGeom>
              <a:avLst/>
              <a:gdLst>
                <a:gd name="T0" fmla="*/ 1068 w 1092"/>
                <a:gd name="T1" fmla="*/ 0 h 462"/>
                <a:gd name="T2" fmla="*/ 1014 w 1092"/>
                <a:gd name="T3" fmla="*/ 6 h 462"/>
                <a:gd name="T4" fmla="*/ 960 w 1092"/>
                <a:gd name="T5" fmla="*/ 6 h 462"/>
                <a:gd name="T6" fmla="*/ 906 w 1092"/>
                <a:gd name="T7" fmla="*/ 12 h 462"/>
                <a:gd name="T8" fmla="*/ 852 w 1092"/>
                <a:gd name="T9" fmla="*/ 12 h 462"/>
                <a:gd name="T10" fmla="*/ 828 w 1092"/>
                <a:gd name="T11" fmla="*/ 18 h 462"/>
                <a:gd name="T12" fmla="*/ 768 w 1092"/>
                <a:gd name="T13" fmla="*/ 18 h 462"/>
                <a:gd name="T14" fmla="*/ 714 w 1092"/>
                <a:gd name="T15" fmla="*/ 18 h 462"/>
                <a:gd name="T16" fmla="*/ 660 w 1092"/>
                <a:gd name="T17" fmla="*/ 24 h 462"/>
                <a:gd name="T18" fmla="*/ 606 w 1092"/>
                <a:gd name="T19" fmla="*/ 24 h 462"/>
                <a:gd name="T20" fmla="*/ 546 w 1092"/>
                <a:gd name="T21" fmla="*/ 24 h 462"/>
                <a:gd name="T22" fmla="*/ 492 w 1092"/>
                <a:gd name="T23" fmla="*/ 24 h 462"/>
                <a:gd name="T24" fmla="*/ 438 w 1092"/>
                <a:gd name="T25" fmla="*/ 24 h 462"/>
                <a:gd name="T26" fmla="*/ 378 w 1092"/>
                <a:gd name="T27" fmla="*/ 18 h 462"/>
                <a:gd name="T28" fmla="*/ 324 w 1092"/>
                <a:gd name="T29" fmla="*/ 18 h 462"/>
                <a:gd name="T30" fmla="*/ 270 w 1092"/>
                <a:gd name="T31" fmla="*/ 18 h 462"/>
                <a:gd name="T32" fmla="*/ 240 w 1092"/>
                <a:gd name="T33" fmla="*/ 12 h 462"/>
                <a:gd name="T34" fmla="*/ 186 w 1092"/>
                <a:gd name="T35" fmla="*/ 12 h 462"/>
                <a:gd name="T36" fmla="*/ 132 w 1092"/>
                <a:gd name="T37" fmla="*/ 6 h 462"/>
                <a:gd name="T38" fmla="*/ 78 w 1092"/>
                <a:gd name="T39" fmla="*/ 6 h 462"/>
                <a:gd name="T40" fmla="*/ 24 w 1092"/>
                <a:gd name="T41" fmla="*/ 0 h 462"/>
                <a:gd name="T42" fmla="*/ 0 w 1092"/>
                <a:gd name="T43" fmla="*/ 438 h 462"/>
                <a:gd name="T44" fmla="*/ 54 w 1092"/>
                <a:gd name="T45" fmla="*/ 438 h 462"/>
                <a:gd name="T46" fmla="*/ 108 w 1092"/>
                <a:gd name="T47" fmla="*/ 444 h 462"/>
                <a:gd name="T48" fmla="*/ 162 w 1092"/>
                <a:gd name="T49" fmla="*/ 450 h 462"/>
                <a:gd name="T50" fmla="*/ 216 w 1092"/>
                <a:gd name="T51" fmla="*/ 450 h 462"/>
                <a:gd name="T52" fmla="*/ 270 w 1092"/>
                <a:gd name="T53" fmla="*/ 456 h 462"/>
                <a:gd name="T54" fmla="*/ 300 w 1092"/>
                <a:gd name="T55" fmla="*/ 456 h 462"/>
                <a:gd name="T56" fmla="*/ 354 w 1092"/>
                <a:gd name="T57" fmla="*/ 456 h 462"/>
                <a:gd name="T58" fmla="*/ 408 w 1092"/>
                <a:gd name="T59" fmla="*/ 456 h 462"/>
                <a:gd name="T60" fmla="*/ 462 w 1092"/>
                <a:gd name="T61" fmla="*/ 462 h 462"/>
                <a:gd name="T62" fmla="*/ 522 w 1092"/>
                <a:gd name="T63" fmla="*/ 462 h 462"/>
                <a:gd name="T64" fmla="*/ 576 w 1092"/>
                <a:gd name="T65" fmla="*/ 462 h 462"/>
                <a:gd name="T66" fmla="*/ 630 w 1092"/>
                <a:gd name="T67" fmla="*/ 462 h 462"/>
                <a:gd name="T68" fmla="*/ 684 w 1092"/>
                <a:gd name="T69" fmla="*/ 456 h 462"/>
                <a:gd name="T70" fmla="*/ 744 w 1092"/>
                <a:gd name="T71" fmla="*/ 456 h 462"/>
                <a:gd name="T72" fmla="*/ 798 w 1092"/>
                <a:gd name="T73" fmla="*/ 456 h 462"/>
                <a:gd name="T74" fmla="*/ 828 w 1092"/>
                <a:gd name="T75" fmla="*/ 456 h 462"/>
                <a:gd name="T76" fmla="*/ 882 w 1092"/>
                <a:gd name="T77" fmla="*/ 450 h 462"/>
                <a:gd name="T78" fmla="*/ 936 w 1092"/>
                <a:gd name="T79" fmla="*/ 450 h 462"/>
                <a:gd name="T80" fmla="*/ 990 w 1092"/>
                <a:gd name="T81" fmla="*/ 444 h 462"/>
                <a:gd name="T82" fmla="*/ 1044 w 1092"/>
                <a:gd name="T83" fmla="*/ 438 h 462"/>
                <a:gd name="T84" fmla="*/ 1092 w 1092"/>
                <a:gd name="T85" fmla="*/ 438 h 46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92"/>
                <a:gd name="T130" fmla="*/ 0 h 462"/>
                <a:gd name="T131" fmla="*/ 1092 w 1092"/>
                <a:gd name="T132" fmla="*/ 462 h 46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92" h="462">
                  <a:moveTo>
                    <a:pt x="1092" y="0"/>
                  </a:moveTo>
                  <a:lnTo>
                    <a:pt x="1068" y="0"/>
                  </a:lnTo>
                  <a:lnTo>
                    <a:pt x="1044" y="0"/>
                  </a:lnTo>
                  <a:lnTo>
                    <a:pt x="1014" y="6"/>
                  </a:lnTo>
                  <a:lnTo>
                    <a:pt x="990" y="6"/>
                  </a:lnTo>
                  <a:lnTo>
                    <a:pt x="960" y="6"/>
                  </a:lnTo>
                  <a:lnTo>
                    <a:pt x="936" y="12"/>
                  </a:lnTo>
                  <a:lnTo>
                    <a:pt x="906" y="12"/>
                  </a:lnTo>
                  <a:lnTo>
                    <a:pt x="882" y="12"/>
                  </a:lnTo>
                  <a:lnTo>
                    <a:pt x="852" y="12"/>
                  </a:lnTo>
                  <a:lnTo>
                    <a:pt x="828" y="18"/>
                  </a:lnTo>
                  <a:lnTo>
                    <a:pt x="798" y="18"/>
                  </a:lnTo>
                  <a:lnTo>
                    <a:pt x="768" y="18"/>
                  </a:lnTo>
                  <a:lnTo>
                    <a:pt x="744" y="18"/>
                  </a:lnTo>
                  <a:lnTo>
                    <a:pt x="714" y="18"/>
                  </a:lnTo>
                  <a:lnTo>
                    <a:pt x="684" y="18"/>
                  </a:lnTo>
                  <a:lnTo>
                    <a:pt x="660" y="24"/>
                  </a:lnTo>
                  <a:lnTo>
                    <a:pt x="630" y="24"/>
                  </a:lnTo>
                  <a:lnTo>
                    <a:pt x="606" y="24"/>
                  </a:lnTo>
                  <a:lnTo>
                    <a:pt x="576" y="24"/>
                  </a:lnTo>
                  <a:lnTo>
                    <a:pt x="546" y="24"/>
                  </a:lnTo>
                  <a:lnTo>
                    <a:pt x="522" y="24"/>
                  </a:lnTo>
                  <a:lnTo>
                    <a:pt x="492" y="24"/>
                  </a:lnTo>
                  <a:lnTo>
                    <a:pt x="462" y="24"/>
                  </a:lnTo>
                  <a:lnTo>
                    <a:pt x="438" y="24"/>
                  </a:lnTo>
                  <a:lnTo>
                    <a:pt x="408" y="18"/>
                  </a:lnTo>
                  <a:lnTo>
                    <a:pt x="378" y="18"/>
                  </a:lnTo>
                  <a:lnTo>
                    <a:pt x="354" y="18"/>
                  </a:lnTo>
                  <a:lnTo>
                    <a:pt x="324" y="18"/>
                  </a:lnTo>
                  <a:lnTo>
                    <a:pt x="300" y="18"/>
                  </a:lnTo>
                  <a:lnTo>
                    <a:pt x="270" y="18"/>
                  </a:lnTo>
                  <a:lnTo>
                    <a:pt x="240" y="12"/>
                  </a:lnTo>
                  <a:lnTo>
                    <a:pt x="216" y="12"/>
                  </a:lnTo>
                  <a:lnTo>
                    <a:pt x="186" y="12"/>
                  </a:lnTo>
                  <a:lnTo>
                    <a:pt x="162" y="12"/>
                  </a:lnTo>
                  <a:lnTo>
                    <a:pt x="132" y="6"/>
                  </a:lnTo>
                  <a:lnTo>
                    <a:pt x="108" y="6"/>
                  </a:lnTo>
                  <a:lnTo>
                    <a:pt x="78" y="6"/>
                  </a:lnTo>
                  <a:lnTo>
                    <a:pt x="54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438"/>
                  </a:lnTo>
                  <a:lnTo>
                    <a:pt x="24" y="438"/>
                  </a:lnTo>
                  <a:lnTo>
                    <a:pt x="54" y="438"/>
                  </a:lnTo>
                  <a:lnTo>
                    <a:pt x="78" y="444"/>
                  </a:lnTo>
                  <a:lnTo>
                    <a:pt x="108" y="444"/>
                  </a:lnTo>
                  <a:lnTo>
                    <a:pt x="132" y="444"/>
                  </a:lnTo>
                  <a:lnTo>
                    <a:pt x="162" y="450"/>
                  </a:lnTo>
                  <a:lnTo>
                    <a:pt x="186" y="450"/>
                  </a:lnTo>
                  <a:lnTo>
                    <a:pt x="216" y="450"/>
                  </a:lnTo>
                  <a:lnTo>
                    <a:pt x="240" y="450"/>
                  </a:lnTo>
                  <a:lnTo>
                    <a:pt x="270" y="456"/>
                  </a:lnTo>
                  <a:lnTo>
                    <a:pt x="300" y="456"/>
                  </a:lnTo>
                  <a:lnTo>
                    <a:pt x="324" y="456"/>
                  </a:lnTo>
                  <a:lnTo>
                    <a:pt x="354" y="456"/>
                  </a:lnTo>
                  <a:lnTo>
                    <a:pt x="378" y="456"/>
                  </a:lnTo>
                  <a:lnTo>
                    <a:pt x="408" y="456"/>
                  </a:lnTo>
                  <a:lnTo>
                    <a:pt x="438" y="462"/>
                  </a:lnTo>
                  <a:lnTo>
                    <a:pt x="462" y="462"/>
                  </a:lnTo>
                  <a:lnTo>
                    <a:pt x="492" y="462"/>
                  </a:lnTo>
                  <a:lnTo>
                    <a:pt x="522" y="462"/>
                  </a:lnTo>
                  <a:lnTo>
                    <a:pt x="546" y="462"/>
                  </a:lnTo>
                  <a:lnTo>
                    <a:pt x="576" y="462"/>
                  </a:lnTo>
                  <a:lnTo>
                    <a:pt x="606" y="462"/>
                  </a:lnTo>
                  <a:lnTo>
                    <a:pt x="630" y="462"/>
                  </a:lnTo>
                  <a:lnTo>
                    <a:pt x="660" y="462"/>
                  </a:lnTo>
                  <a:lnTo>
                    <a:pt x="684" y="456"/>
                  </a:lnTo>
                  <a:lnTo>
                    <a:pt x="714" y="456"/>
                  </a:lnTo>
                  <a:lnTo>
                    <a:pt x="744" y="456"/>
                  </a:lnTo>
                  <a:lnTo>
                    <a:pt x="768" y="456"/>
                  </a:lnTo>
                  <a:lnTo>
                    <a:pt x="798" y="456"/>
                  </a:lnTo>
                  <a:lnTo>
                    <a:pt x="828" y="456"/>
                  </a:lnTo>
                  <a:lnTo>
                    <a:pt x="852" y="450"/>
                  </a:lnTo>
                  <a:lnTo>
                    <a:pt x="882" y="450"/>
                  </a:lnTo>
                  <a:lnTo>
                    <a:pt x="906" y="450"/>
                  </a:lnTo>
                  <a:lnTo>
                    <a:pt x="936" y="450"/>
                  </a:lnTo>
                  <a:lnTo>
                    <a:pt x="960" y="444"/>
                  </a:lnTo>
                  <a:lnTo>
                    <a:pt x="990" y="444"/>
                  </a:lnTo>
                  <a:lnTo>
                    <a:pt x="1014" y="444"/>
                  </a:lnTo>
                  <a:lnTo>
                    <a:pt x="1044" y="438"/>
                  </a:lnTo>
                  <a:lnTo>
                    <a:pt x="1068" y="438"/>
                  </a:lnTo>
                  <a:lnTo>
                    <a:pt x="1092" y="438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rgbClr val="FFCC6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8" name="Freeform 78"/>
            <p:cNvSpPr>
              <a:spLocks/>
            </p:cNvSpPr>
            <p:nvPr/>
          </p:nvSpPr>
          <p:spPr bwMode="auto">
            <a:xfrm>
              <a:off x="2328" y="2587"/>
              <a:ext cx="1092" cy="414"/>
            </a:xfrm>
            <a:custGeom>
              <a:avLst/>
              <a:gdLst>
                <a:gd name="T0" fmla="*/ 1092 w 1092"/>
                <a:gd name="T1" fmla="*/ 390 h 414"/>
                <a:gd name="T2" fmla="*/ 1068 w 1092"/>
                <a:gd name="T3" fmla="*/ 390 h 414"/>
                <a:gd name="T4" fmla="*/ 1044 w 1092"/>
                <a:gd name="T5" fmla="*/ 390 h 414"/>
                <a:gd name="T6" fmla="*/ 1014 w 1092"/>
                <a:gd name="T7" fmla="*/ 396 h 414"/>
                <a:gd name="T8" fmla="*/ 990 w 1092"/>
                <a:gd name="T9" fmla="*/ 396 h 414"/>
                <a:gd name="T10" fmla="*/ 960 w 1092"/>
                <a:gd name="T11" fmla="*/ 396 h 414"/>
                <a:gd name="T12" fmla="*/ 936 w 1092"/>
                <a:gd name="T13" fmla="*/ 402 h 414"/>
                <a:gd name="T14" fmla="*/ 906 w 1092"/>
                <a:gd name="T15" fmla="*/ 402 h 414"/>
                <a:gd name="T16" fmla="*/ 882 w 1092"/>
                <a:gd name="T17" fmla="*/ 402 h 414"/>
                <a:gd name="T18" fmla="*/ 852 w 1092"/>
                <a:gd name="T19" fmla="*/ 402 h 414"/>
                <a:gd name="T20" fmla="*/ 828 w 1092"/>
                <a:gd name="T21" fmla="*/ 408 h 414"/>
                <a:gd name="T22" fmla="*/ 828 w 1092"/>
                <a:gd name="T23" fmla="*/ 408 h 414"/>
                <a:gd name="T24" fmla="*/ 798 w 1092"/>
                <a:gd name="T25" fmla="*/ 408 h 414"/>
                <a:gd name="T26" fmla="*/ 768 w 1092"/>
                <a:gd name="T27" fmla="*/ 408 h 414"/>
                <a:gd name="T28" fmla="*/ 744 w 1092"/>
                <a:gd name="T29" fmla="*/ 408 h 414"/>
                <a:gd name="T30" fmla="*/ 714 w 1092"/>
                <a:gd name="T31" fmla="*/ 408 h 414"/>
                <a:gd name="T32" fmla="*/ 684 w 1092"/>
                <a:gd name="T33" fmla="*/ 408 h 414"/>
                <a:gd name="T34" fmla="*/ 660 w 1092"/>
                <a:gd name="T35" fmla="*/ 414 h 414"/>
                <a:gd name="T36" fmla="*/ 630 w 1092"/>
                <a:gd name="T37" fmla="*/ 414 h 414"/>
                <a:gd name="T38" fmla="*/ 606 w 1092"/>
                <a:gd name="T39" fmla="*/ 414 h 414"/>
                <a:gd name="T40" fmla="*/ 576 w 1092"/>
                <a:gd name="T41" fmla="*/ 414 h 414"/>
                <a:gd name="T42" fmla="*/ 546 w 1092"/>
                <a:gd name="T43" fmla="*/ 414 h 414"/>
                <a:gd name="T44" fmla="*/ 522 w 1092"/>
                <a:gd name="T45" fmla="*/ 414 h 414"/>
                <a:gd name="T46" fmla="*/ 492 w 1092"/>
                <a:gd name="T47" fmla="*/ 414 h 414"/>
                <a:gd name="T48" fmla="*/ 462 w 1092"/>
                <a:gd name="T49" fmla="*/ 414 h 414"/>
                <a:gd name="T50" fmla="*/ 438 w 1092"/>
                <a:gd name="T51" fmla="*/ 414 h 414"/>
                <a:gd name="T52" fmla="*/ 408 w 1092"/>
                <a:gd name="T53" fmla="*/ 408 h 414"/>
                <a:gd name="T54" fmla="*/ 378 w 1092"/>
                <a:gd name="T55" fmla="*/ 408 h 414"/>
                <a:gd name="T56" fmla="*/ 354 w 1092"/>
                <a:gd name="T57" fmla="*/ 408 h 414"/>
                <a:gd name="T58" fmla="*/ 324 w 1092"/>
                <a:gd name="T59" fmla="*/ 408 h 414"/>
                <a:gd name="T60" fmla="*/ 300 w 1092"/>
                <a:gd name="T61" fmla="*/ 408 h 414"/>
                <a:gd name="T62" fmla="*/ 270 w 1092"/>
                <a:gd name="T63" fmla="*/ 408 h 414"/>
                <a:gd name="T64" fmla="*/ 270 w 1092"/>
                <a:gd name="T65" fmla="*/ 408 h 414"/>
                <a:gd name="T66" fmla="*/ 240 w 1092"/>
                <a:gd name="T67" fmla="*/ 402 h 414"/>
                <a:gd name="T68" fmla="*/ 216 w 1092"/>
                <a:gd name="T69" fmla="*/ 402 h 414"/>
                <a:gd name="T70" fmla="*/ 186 w 1092"/>
                <a:gd name="T71" fmla="*/ 402 h 414"/>
                <a:gd name="T72" fmla="*/ 162 w 1092"/>
                <a:gd name="T73" fmla="*/ 402 h 414"/>
                <a:gd name="T74" fmla="*/ 132 w 1092"/>
                <a:gd name="T75" fmla="*/ 396 h 414"/>
                <a:gd name="T76" fmla="*/ 108 w 1092"/>
                <a:gd name="T77" fmla="*/ 396 h 414"/>
                <a:gd name="T78" fmla="*/ 78 w 1092"/>
                <a:gd name="T79" fmla="*/ 396 h 414"/>
                <a:gd name="T80" fmla="*/ 54 w 1092"/>
                <a:gd name="T81" fmla="*/ 390 h 414"/>
                <a:gd name="T82" fmla="*/ 24 w 1092"/>
                <a:gd name="T83" fmla="*/ 390 h 414"/>
                <a:gd name="T84" fmla="*/ 0 w 1092"/>
                <a:gd name="T85" fmla="*/ 390 h 414"/>
                <a:gd name="T86" fmla="*/ 546 w 1092"/>
                <a:gd name="T87" fmla="*/ 0 h 414"/>
                <a:gd name="T88" fmla="*/ 1092 w 1092"/>
                <a:gd name="T89" fmla="*/ 390 h 41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92"/>
                <a:gd name="T136" fmla="*/ 0 h 414"/>
                <a:gd name="T137" fmla="*/ 1092 w 1092"/>
                <a:gd name="T138" fmla="*/ 414 h 41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92" h="414">
                  <a:moveTo>
                    <a:pt x="1092" y="390"/>
                  </a:moveTo>
                  <a:lnTo>
                    <a:pt x="1068" y="390"/>
                  </a:lnTo>
                  <a:lnTo>
                    <a:pt x="1044" y="390"/>
                  </a:lnTo>
                  <a:lnTo>
                    <a:pt x="1014" y="396"/>
                  </a:lnTo>
                  <a:lnTo>
                    <a:pt x="990" y="396"/>
                  </a:lnTo>
                  <a:lnTo>
                    <a:pt x="960" y="396"/>
                  </a:lnTo>
                  <a:lnTo>
                    <a:pt x="936" y="402"/>
                  </a:lnTo>
                  <a:lnTo>
                    <a:pt x="906" y="402"/>
                  </a:lnTo>
                  <a:lnTo>
                    <a:pt x="882" y="402"/>
                  </a:lnTo>
                  <a:lnTo>
                    <a:pt x="852" y="402"/>
                  </a:lnTo>
                  <a:lnTo>
                    <a:pt x="828" y="408"/>
                  </a:lnTo>
                  <a:lnTo>
                    <a:pt x="798" y="408"/>
                  </a:lnTo>
                  <a:lnTo>
                    <a:pt x="768" y="408"/>
                  </a:lnTo>
                  <a:lnTo>
                    <a:pt x="744" y="408"/>
                  </a:lnTo>
                  <a:lnTo>
                    <a:pt x="714" y="408"/>
                  </a:lnTo>
                  <a:lnTo>
                    <a:pt x="684" y="408"/>
                  </a:lnTo>
                  <a:lnTo>
                    <a:pt x="660" y="414"/>
                  </a:lnTo>
                  <a:lnTo>
                    <a:pt x="630" y="414"/>
                  </a:lnTo>
                  <a:lnTo>
                    <a:pt x="606" y="414"/>
                  </a:lnTo>
                  <a:lnTo>
                    <a:pt x="576" y="414"/>
                  </a:lnTo>
                  <a:lnTo>
                    <a:pt x="546" y="414"/>
                  </a:lnTo>
                  <a:lnTo>
                    <a:pt x="522" y="414"/>
                  </a:lnTo>
                  <a:lnTo>
                    <a:pt x="492" y="414"/>
                  </a:lnTo>
                  <a:lnTo>
                    <a:pt x="462" y="414"/>
                  </a:lnTo>
                  <a:lnTo>
                    <a:pt x="438" y="414"/>
                  </a:lnTo>
                  <a:lnTo>
                    <a:pt x="408" y="408"/>
                  </a:lnTo>
                  <a:lnTo>
                    <a:pt x="378" y="408"/>
                  </a:lnTo>
                  <a:lnTo>
                    <a:pt x="354" y="408"/>
                  </a:lnTo>
                  <a:lnTo>
                    <a:pt x="324" y="408"/>
                  </a:lnTo>
                  <a:lnTo>
                    <a:pt x="300" y="408"/>
                  </a:lnTo>
                  <a:lnTo>
                    <a:pt x="270" y="408"/>
                  </a:lnTo>
                  <a:lnTo>
                    <a:pt x="240" y="402"/>
                  </a:lnTo>
                  <a:lnTo>
                    <a:pt x="216" y="402"/>
                  </a:lnTo>
                  <a:lnTo>
                    <a:pt x="186" y="402"/>
                  </a:lnTo>
                  <a:lnTo>
                    <a:pt x="162" y="402"/>
                  </a:lnTo>
                  <a:lnTo>
                    <a:pt x="132" y="396"/>
                  </a:lnTo>
                  <a:lnTo>
                    <a:pt x="108" y="396"/>
                  </a:lnTo>
                  <a:lnTo>
                    <a:pt x="78" y="396"/>
                  </a:lnTo>
                  <a:lnTo>
                    <a:pt x="54" y="390"/>
                  </a:lnTo>
                  <a:lnTo>
                    <a:pt x="24" y="390"/>
                  </a:lnTo>
                  <a:lnTo>
                    <a:pt x="0" y="390"/>
                  </a:lnTo>
                  <a:lnTo>
                    <a:pt x="546" y="0"/>
                  </a:lnTo>
                  <a:lnTo>
                    <a:pt x="1092" y="390"/>
                  </a:lnTo>
                  <a:close/>
                </a:path>
              </a:pathLst>
            </a:custGeom>
            <a:solidFill>
              <a:srgbClr val="FFCC6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3075" name="Object 89"/>
          <p:cNvGraphicFramePr>
            <a:graphicFrameLocks noChangeAspect="1"/>
          </p:cNvGraphicFramePr>
          <p:nvPr/>
        </p:nvGraphicFramePr>
        <p:xfrm>
          <a:off x="666750" y="4149725"/>
          <a:ext cx="1912938" cy="1852613"/>
        </p:xfrm>
        <a:graphic>
          <a:graphicData uri="http://schemas.openxmlformats.org/presentationml/2006/ole">
            <p:oleObj spid="_x0000_s56323" name="Формула" r:id="rId4" imgW="4060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Вывод</a:t>
            </a:r>
            <a:endParaRPr lang="ru-RU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1571612"/>
            <a:ext cx="85011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Сравнить дроби с разными знаменателями </a:t>
            </a:r>
            <a:r>
              <a:rPr lang="ru-RU" sz="2800" smtClean="0"/>
              <a:t>можно следующими способами</a:t>
            </a:r>
            <a:r>
              <a:rPr lang="ru-RU" sz="2800" dirty="0" smtClean="0"/>
              <a:t>:</a:t>
            </a:r>
          </a:p>
          <a:p>
            <a:endParaRPr lang="ru-RU" sz="2800" dirty="0" smtClean="0"/>
          </a:p>
          <a:p>
            <a:pPr marL="514350" indent="-514350">
              <a:buAutoNum type="arabicPeriod"/>
            </a:pPr>
            <a:r>
              <a:rPr lang="ru-RU" sz="2800" dirty="0" smtClean="0"/>
              <a:t>Сравнением их с       . </a:t>
            </a:r>
          </a:p>
          <a:p>
            <a:pPr marL="514350" indent="-514350">
              <a:buAutoNum type="arabicPeriod"/>
            </a:pPr>
            <a:endParaRPr lang="ru-RU" sz="2800" dirty="0" smtClean="0"/>
          </a:p>
          <a:p>
            <a:pPr marL="514350" indent="-514350">
              <a:buAutoNum type="arabicPeriod"/>
            </a:pPr>
            <a:r>
              <a:rPr lang="ru-RU" sz="2800" dirty="0" smtClean="0"/>
              <a:t>Заменой равными им дробями с одинаковыми знаменателями.</a:t>
            </a:r>
          </a:p>
          <a:p>
            <a:pPr marL="514350" indent="-514350">
              <a:buAutoNum type="arabicPeriod"/>
            </a:pPr>
            <a:endParaRPr lang="ru-RU" sz="2800" dirty="0" smtClean="0"/>
          </a:p>
          <a:p>
            <a:pPr marL="514350" indent="-514350">
              <a:buAutoNum type="arabicPeriod"/>
            </a:pPr>
            <a:endParaRPr lang="ru-RU" sz="2800" dirty="0"/>
          </a:p>
        </p:txBody>
      </p:sp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3571868" y="2643182"/>
          <a:ext cx="385763" cy="996950"/>
        </p:xfrm>
        <a:graphic>
          <a:graphicData uri="http://schemas.openxmlformats.org/presentationml/2006/ole">
            <p:oleObj spid="_x0000_s88066" name="Формула" r:id="rId3" imgW="1522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785926"/>
            <a:ext cx="8153400" cy="4495800"/>
          </a:xfrm>
        </p:spPr>
        <p:txBody>
          <a:bodyPr/>
          <a:lstStyle/>
          <a:p>
            <a:r>
              <a:rPr lang="ru-RU" dirty="0" smtClean="0"/>
              <a:t>Какая из дробей выражает четверть?</a:t>
            </a:r>
          </a:p>
          <a:p>
            <a:r>
              <a:rPr lang="ru-RU" dirty="0" smtClean="0"/>
              <a:t>Какая из дробей выражает половину?</a:t>
            </a:r>
          </a:p>
          <a:p>
            <a:r>
              <a:rPr lang="ru-RU" dirty="0" smtClean="0"/>
              <a:t>Чему равна четверть часа?</a:t>
            </a:r>
          </a:p>
          <a:p>
            <a:r>
              <a:rPr lang="ru-RU" dirty="0" smtClean="0"/>
              <a:t>Сколько минут в       часа?</a:t>
            </a:r>
          </a:p>
          <a:p>
            <a:r>
              <a:rPr lang="ru-RU" dirty="0" smtClean="0"/>
              <a:t>Выразите       км в метрах.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285852" y="142852"/>
          <a:ext cx="6143668" cy="1143008"/>
        </p:xfrm>
        <a:graphic>
          <a:graphicData uri="http://schemas.openxmlformats.org/presentationml/2006/ole">
            <p:oleObj spid="_x0000_s5122" name="Формула" r:id="rId3" imgW="1473120" imgH="39348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3571868" y="3286124"/>
          <a:ext cx="285752" cy="738193"/>
        </p:xfrm>
        <a:graphic>
          <a:graphicData uri="http://schemas.openxmlformats.org/presentationml/2006/ole">
            <p:oleObj spid="_x0000_s5123" name="Формула" r:id="rId4" imgW="152280" imgH="39348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428860" y="3786190"/>
          <a:ext cx="357190" cy="922741"/>
        </p:xfrm>
        <a:graphic>
          <a:graphicData uri="http://schemas.openxmlformats.org/presentationml/2006/ole">
            <p:oleObj spid="_x0000_s5124" name="Формула" r:id="rId5" imgW="1522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28600"/>
            <a:ext cx="8480328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Подумайте, как составлен каждый ряд и продолжите его на одну дробь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28596" y="3643314"/>
          <a:ext cx="3917974" cy="1268420"/>
        </p:xfrm>
        <a:graphic>
          <a:graphicData uri="http://schemas.openxmlformats.org/presentationml/2006/ole">
            <p:oleObj spid="_x0000_s6146" name="Формула" r:id="rId3" imgW="977760" imgH="39348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428596" y="2073755"/>
          <a:ext cx="3841774" cy="1355245"/>
        </p:xfrm>
        <a:graphic>
          <a:graphicData uri="http://schemas.openxmlformats.org/presentationml/2006/ole">
            <p:oleObj spid="_x0000_s6147" name="Формула" r:id="rId4" imgW="8254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018hs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14290"/>
            <a:ext cx="8153400" cy="990600"/>
          </a:xfrm>
        </p:spPr>
        <p:txBody>
          <a:bodyPr/>
          <a:lstStyle/>
          <a:p>
            <a:pPr algn="ctr"/>
            <a:r>
              <a:rPr lang="ru-RU" b="1" dirty="0" smtClean="0"/>
              <a:t>Гипотеза 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57224" y="2071678"/>
            <a:ext cx="78581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</a:rPr>
              <a:t>Дроби играют важную роль в жизни человека.</a:t>
            </a:r>
            <a:endParaRPr lang="ru-RU" sz="48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018hs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Назовите правильные дроби и  неправильные дроби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1026" name="Формула" r:id="rId3" imgW="0" imgH="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p:oleObj spid="_x0000_s1027" name="Формула" r:id="rId4" imgW="914400" imgH="215640" progId="Equation.3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357158" y="1714488"/>
          <a:ext cx="8358245" cy="1335596"/>
        </p:xfrm>
        <a:graphic>
          <a:graphicData uri="http://schemas.openxmlformats.org/presentationml/2006/ole">
            <p:oleObj spid="_x0000_s1028" name="Формула" r:id="rId5" imgW="24634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1429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Определите координаты точек на координатном луче</a:t>
            </a:r>
            <a:endParaRPr lang="ru-RU" sz="36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357430"/>
            <a:ext cx="7429551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Расположите дроби в порядке убывания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571612"/>
          <a:ext cx="8715436" cy="21788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41075"/>
                <a:gridCol w="1394872"/>
                <a:gridCol w="1512301"/>
                <a:gridCol w="1277444"/>
                <a:gridCol w="1722267"/>
                <a:gridCol w="1067477"/>
              </a:tblGrid>
              <a:tr h="1103220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  <a:tr h="1075639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о</a:t>
                      </a:r>
                      <a:endParaRPr lang="ru-RU" sz="36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36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д</a:t>
                      </a:r>
                      <a:endParaRPr lang="ru-RU" sz="36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п</a:t>
                      </a:r>
                      <a:endParaRPr lang="ru-RU" sz="36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е</a:t>
                      </a:r>
                      <a:endParaRPr lang="ru-RU" sz="36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б</a:t>
                      </a:r>
                      <a:endParaRPr lang="ru-RU" sz="36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4643446"/>
          <a:ext cx="8643996" cy="12858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666"/>
                <a:gridCol w="1440666"/>
                <a:gridCol w="1440666"/>
                <a:gridCol w="1440666"/>
                <a:gridCol w="1440666"/>
                <a:gridCol w="1440666"/>
              </a:tblGrid>
              <a:tr h="12858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857224" y="1643050"/>
          <a:ext cx="428628" cy="781616"/>
        </p:xfrm>
        <a:graphic>
          <a:graphicData uri="http://schemas.openxmlformats.org/presentationml/2006/ole">
            <p:oleObj spid="_x0000_s2050" name="Формула" r:id="rId3" imgW="215640" imgH="39348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2571736" y="1714488"/>
          <a:ext cx="428628" cy="781616"/>
        </p:xfrm>
        <a:graphic>
          <a:graphicData uri="http://schemas.openxmlformats.org/presentationml/2006/ole">
            <p:oleObj spid="_x0000_s2051" name="Формула" r:id="rId4" imgW="215640" imgH="39348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000496" y="1643051"/>
          <a:ext cx="428628" cy="853052"/>
        </p:xfrm>
        <a:graphic>
          <a:graphicData uri="http://schemas.openxmlformats.org/presentationml/2006/ole">
            <p:oleObj spid="_x0000_s2052" name="Формула" r:id="rId5" imgW="215640" imgH="39348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5357818" y="1714488"/>
          <a:ext cx="428628" cy="781615"/>
        </p:xfrm>
        <a:graphic>
          <a:graphicData uri="http://schemas.openxmlformats.org/presentationml/2006/ole">
            <p:oleObj spid="_x0000_s2053" name="Формула" r:id="rId6" imgW="215640" imgH="39348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6786578" y="1714488"/>
          <a:ext cx="428628" cy="781616"/>
        </p:xfrm>
        <a:graphic>
          <a:graphicData uri="http://schemas.openxmlformats.org/presentationml/2006/ole">
            <p:oleObj spid="_x0000_s2054" name="Формула" r:id="rId7" imgW="215640" imgH="393480" progId="Equation.3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8215338" y="1714488"/>
          <a:ext cx="428628" cy="781616"/>
        </p:xfrm>
        <a:graphic>
          <a:graphicData uri="http://schemas.openxmlformats.org/presentationml/2006/ole">
            <p:oleObj spid="_x0000_s2055" name="Формула" r:id="rId8" imgW="2156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чебная презентация курса института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Учебная презентация курса института</Template>
  <TotalTime>0</TotalTime>
  <Words>490</Words>
  <Application>Microsoft Office PowerPoint</Application>
  <PresentationFormat>Экран (4:3)</PresentationFormat>
  <Paragraphs>168</Paragraphs>
  <Slides>47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9" baseType="lpstr">
      <vt:lpstr>Учебная презентация курса института</vt:lpstr>
      <vt:lpstr>Формула</vt:lpstr>
      <vt:lpstr>Открытый урок  по математике в 5 Б классе  учитель математики Якушкина Л.Е.</vt:lpstr>
      <vt:lpstr>Слайд 2</vt:lpstr>
      <vt:lpstr>Обыкновенные  дроби</vt:lpstr>
      <vt:lpstr>Проблемный вопрос</vt:lpstr>
      <vt:lpstr>Гипотеза </vt:lpstr>
      <vt:lpstr>Слайд 6</vt:lpstr>
      <vt:lpstr>Назовите правильные дроби и  неправильные дроби</vt:lpstr>
      <vt:lpstr>Определите координаты точек на координатном луче</vt:lpstr>
      <vt:lpstr>Расположите дроби в порядке убывания</vt:lpstr>
      <vt:lpstr>Расположите дроби в порядке возрастания</vt:lpstr>
      <vt:lpstr>Из истории возникновения дробей</vt:lpstr>
      <vt:lpstr>Слайд 12</vt:lpstr>
      <vt:lpstr>Слайд 13</vt:lpstr>
      <vt:lpstr>Названия дробей на Руси</vt:lpstr>
      <vt:lpstr>Слайд 15</vt:lpstr>
      <vt:lpstr>Слайд 16</vt:lpstr>
      <vt:lpstr>Слайд 17</vt:lpstr>
      <vt:lpstr>Вставьте пропущенные слова</vt:lpstr>
      <vt:lpstr>Слайд 19</vt:lpstr>
      <vt:lpstr>Тестовые задания</vt:lpstr>
      <vt:lpstr>Тестовые задания</vt:lpstr>
      <vt:lpstr>Тестовые задания</vt:lpstr>
      <vt:lpstr>Тестовые задания</vt:lpstr>
      <vt:lpstr>Тестовые задания</vt:lpstr>
      <vt:lpstr>Тестовые задания</vt:lpstr>
      <vt:lpstr>Тестовые задания</vt:lpstr>
      <vt:lpstr>Тестовые задания</vt:lpstr>
      <vt:lpstr>Тестовые задания</vt:lpstr>
      <vt:lpstr>Слайд 29</vt:lpstr>
      <vt:lpstr>Слайд 30</vt:lpstr>
      <vt:lpstr>Слайд 31</vt:lpstr>
      <vt:lpstr>Проект</vt:lpstr>
      <vt:lpstr>Участники проекта</vt:lpstr>
      <vt:lpstr> Проблема </vt:lpstr>
      <vt:lpstr>Цели исследования:</vt:lpstr>
      <vt:lpstr>Задачи исследования:</vt:lpstr>
      <vt:lpstr>Гипотеза</vt:lpstr>
      <vt:lpstr>Слайд 38</vt:lpstr>
      <vt:lpstr>Слайд 39</vt:lpstr>
      <vt:lpstr>Слайд 40</vt:lpstr>
      <vt:lpstr>Слайд 41</vt:lpstr>
      <vt:lpstr>Слайд 42</vt:lpstr>
      <vt:lpstr>Вывод</vt:lpstr>
      <vt:lpstr>Слайд 44</vt:lpstr>
      <vt:lpstr>Подумайте, как составлен каждый ряд и продолжите его на одну дробь</vt:lpstr>
      <vt:lpstr>Слайд 46</vt:lpstr>
      <vt:lpstr>Слайд 47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2010-02-12T12:03:14Z</dcterms:created>
  <dcterms:modified xsi:type="dcterms:W3CDTF">2012-02-04T07:39:28Z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TC103524791049</vt:lpwstr>
  </property>
</Properties>
</file>